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3632815" cy="757745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2" userDrawn="1">
          <p15:clr>
            <a:srgbClr val="A4A3A4"/>
          </p15:clr>
        </p15:guide>
        <p15:guide id="2" pos="42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602"/>
        <p:guide pos="42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40571" y="1010473"/>
            <a:ext cx="10958058" cy="2840462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3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40571" y="3934478"/>
            <a:ext cx="10958058" cy="1627099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650" spc="200"/>
            </a:lvl1pPr>
            <a:lvl2pPr marL="505460" indent="0" algn="ctr">
              <a:buNone/>
              <a:defRPr sz="2210"/>
            </a:lvl2pPr>
            <a:lvl3pPr marL="1010285" indent="0" algn="ctr">
              <a:buNone/>
              <a:defRPr sz="1990"/>
            </a:lvl3pPr>
            <a:lvl4pPr marL="1515745" indent="0" algn="ctr">
              <a:buNone/>
              <a:defRPr sz="1770"/>
            </a:lvl4pPr>
            <a:lvl5pPr marL="2020570" indent="0" algn="ctr">
              <a:buNone/>
              <a:defRPr sz="1770"/>
            </a:lvl5pPr>
            <a:lvl6pPr marL="2526030" indent="0" algn="ctr">
              <a:buNone/>
              <a:defRPr sz="1770"/>
            </a:lvl6pPr>
            <a:lvl7pPr marL="3031490" indent="0" algn="ctr">
              <a:buNone/>
              <a:defRPr sz="1770"/>
            </a:lvl7pPr>
            <a:lvl8pPr marL="3536315" indent="0" algn="ctr">
              <a:buNone/>
              <a:defRPr sz="1770"/>
            </a:lvl8pPr>
            <a:lvl9pPr marL="4041775" indent="0" algn="ctr">
              <a:buNone/>
              <a:defRPr sz="177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80350" y="855321"/>
            <a:ext cx="12270449" cy="605885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40571" y="2744984"/>
            <a:ext cx="10958058" cy="1125841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63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340571" y="3934478"/>
            <a:ext cx="10958058" cy="521149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6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350" y="672322"/>
            <a:ext cx="12266423" cy="7797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80350" y="1646991"/>
            <a:ext cx="12266423" cy="525923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226233" y="4252737"/>
            <a:ext cx="8687542" cy="84736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6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226233" y="5100102"/>
            <a:ext cx="8687542" cy="958755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99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546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2pPr>
            <a:lvl3pPr marL="1010285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3pPr>
            <a:lvl4pPr marL="1515745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4pPr>
            <a:lvl5pPr marL="202057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5pPr>
            <a:lvl6pPr marL="252603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6pPr>
            <a:lvl7pPr marL="303149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7pPr>
            <a:lvl8pPr marL="3536315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8pPr>
            <a:lvl9pPr marL="4041775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350" y="672322"/>
            <a:ext cx="12266423" cy="7797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80350" y="1658925"/>
            <a:ext cx="5789011" cy="5247296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169839" y="1658925"/>
            <a:ext cx="5789011" cy="5247296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350" y="672322"/>
            <a:ext cx="12266423" cy="7797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80350" y="1579361"/>
            <a:ext cx="5974195" cy="421693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1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5460" indent="0">
              <a:buNone/>
              <a:defRPr sz="2210" b="1"/>
            </a:lvl2pPr>
            <a:lvl3pPr marL="1010285" indent="0">
              <a:buNone/>
              <a:defRPr sz="1990" b="1"/>
            </a:lvl3pPr>
            <a:lvl4pPr marL="1515745" indent="0">
              <a:buNone/>
              <a:defRPr sz="1770" b="1"/>
            </a:lvl4pPr>
            <a:lvl5pPr marL="2020570" indent="0">
              <a:buNone/>
              <a:defRPr sz="1770" b="1"/>
            </a:lvl5pPr>
            <a:lvl6pPr marL="2526030" indent="0">
              <a:buNone/>
              <a:defRPr sz="1770" b="1"/>
            </a:lvl6pPr>
            <a:lvl7pPr marL="3031490" indent="0">
              <a:buNone/>
              <a:defRPr sz="1770" b="1"/>
            </a:lvl7pPr>
            <a:lvl8pPr marL="3536315" indent="0">
              <a:buNone/>
              <a:defRPr sz="1770" b="1"/>
            </a:lvl8pPr>
            <a:lvl9pPr marL="4041775" indent="0">
              <a:buNone/>
              <a:defRPr sz="177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80350" y="2048793"/>
            <a:ext cx="5974195" cy="485742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973193" y="1571105"/>
            <a:ext cx="5974195" cy="42169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1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5460" indent="0">
              <a:buNone/>
              <a:defRPr sz="2210" b="1"/>
            </a:lvl2pPr>
            <a:lvl3pPr marL="1010285" indent="0">
              <a:buNone/>
              <a:defRPr sz="1990" b="1"/>
            </a:lvl3pPr>
            <a:lvl4pPr marL="1515745" indent="0">
              <a:buNone/>
              <a:defRPr sz="1770" b="1"/>
            </a:lvl4pPr>
            <a:lvl5pPr marL="2020570" indent="0">
              <a:buNone/>
              <a:defRPr sz="1770" b="1"/>
            </a:lvl5pPr>
            <a:lvl6pPr marL="2526030" indent="0">
              <a:buNone/>
              <a:defRPr sz="1770" b="1"/>
            </a:lvl6pPr>
            <a:lvl7pPr marL="3031490" indent="0">
              <a:buNone/>
              <a:defRPr sz="1770" b="1"/>
            </a:lvl7pPr>
            <a:lvl8pPr marL="3536315" indent="0">
              <a:buNone/>
              <a:defRPr sz="1770" b="1"/>
            </a:lvl8pPr>
            <a:lvl9pPr marL="4041775" indent="0">
              <a:buNone/>
              <a:defRPr sz="177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973193" y="2048793"/>
            <a:ext cx="5974195" cy="485742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350" y="672322"/>
            <a:ext cx="12266423" cy="77973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80350" y="1718599"/>
            <a:ext cx="5851943" cy="509214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77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7101401" y="1718599"/>
            <a:ext cx="5845371" cy="509214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77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1445172" y="1010473"/>
            <a:ext cx="1167464" cy="5557599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09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022537" y="1010473"/>
            <a:ext cx="10253554" cy="5557599"/>
          </a:xfrm>
        </p:spPr>
        <p:txBody>
          <a:bodyPr vert="eaVert" lIns="46800" tIns="46800" rIns="46800" bIns="46800"/>
          <a:lstStyle>
            <a:lvl1pPr marL="252730" indent="-252730">
              <a:spcAft>
                <a:spcPts val="1000"/>
              </a:spcAft>
              <a:defRPr spc="300"/>
            </a:lvl1pPr>
            <a:lvl2pPr marL="757555" indent="-252730">
              <a:defRPr spc="300"/>
            </a:lvl2pPr>
            <a:lvl3pPr marL="1263015" indent="-252730">
              <a:defRPr spc="300"/>
            </a:lvl3pPr>
            <a:lvl4pPr marL="1768475" indent="-252730">
              <a:defRPr spc="300"/>
            </a:lvl4pPr>
            <a:lvl5pPr marL="2273300" indent="-25273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80350" y="672322"/>
            <a:ext cx="12266423" cy="77973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80350" y="1646991"/>
            <a:ext cx="12266423" cy="525923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84375" y="6977830"/>
            <a:ext cx="3019303" cy="35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602760" y="6977830"/>
            <a:ext cx="4428312" cy="35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9927469" y="6977830"/>
            <a:ext cx="3019303" cy="35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10285" rtl="0" eaLnBrk="1" fontAlgn="auto" latinLnBrk="0" hangingPunct="1">
        <a:lnSpc>
          <a:spcPct val="100000"/>
        </a:lnSpc>
        <a:spcBef>
          <a:spcPct val="0"/>
        </a:spcBef>
        <a:buNone/>
        <a:defRPr sz="398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52730" indent="-252730" algn="l" defTabSz="101028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9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757555" indent="-252730" algn="l" defTabSz="1010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778635" algn="l"/>
          <a:tab pos="1778635" algn="l"/>
          <a:tab pos="1778635" algn="l"/>
          <a:tab pos="1778635" algn="l"/>
        </a:tabLst>
        <a:defRPr sz="17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263015" indent="-252730" algn="l" defTabSz="1010285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7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768475" indent="-252730" algn="l" defTabSz="1010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5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273300" indent="-252730" algn="l" defTabSz="1010285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5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778760" indent="-252730" algn="l" defTabSz="1010285" rtl="0" eaLnBrk="1" latinLnBrk="0" hangingPunct="1">
        <a:lnSpc>
          <a:spcPct val="90000"/>
        </a:lnSpc>
        <a:spcBef>
          <a:spcPct val="111000"/>
        </a:spcBef>
        <a:buFont typeface="Arial" panose="020B060402020202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283585" indent="-252730" algn="l" defTabSz="1010285" rtl="0" eaLnBrk="1" latinLnBrk="0" hangingPunct="1">
        <a:lnSpc>
          <a:spcPct val="90000"/>
        </a:lnSpc>
        <a:spcBef>
          <a:spcPct val="111000"/>
        </a:spcBef>
        <a:buFont typeface="Arial" panose="020B060402020202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789045" indent="-252730" algn="l" defTabSz="1010285" rtl="0" eaLnBrk="1" latinLnBrk="0" hangingPunct="1">
        <a:lnSpc>
          <a:spcPct val="90000"/>
        </a:lnSpc>
        <a:spcBef>
          <a:spcPct val="111000"/>
        </a:spcBef>
        <a:buFont typeface="Arial" panose="020B060402020202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4294505" indent="-252730" algn="l" defTabSz="1010285" rtl="0" eaLnBrk="1" latinLnBrk="0" hangingPunct="1">
        <a:lnSpc>
          <a:spcPct val="90000"/>
        </a:lnSpc>
        <a:spcBef>
          <a:spcPct val="111000"/>
        </a:spcBef>
        <a:buFont typeface="Arial" panose="020B060402020202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1pPr>
      <a:lvl2pPr marL="505460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2pPr>
      <a:lvl3pPr marL="1010285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20570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26030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536315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4041775" algn="l" defTabSz="1010285" rtl="0" eaLnBrk="1" latinLnBrk="0" hangingPunct="1"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63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64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8" Type="http://schemas.openxmlformats.org/officeDocument/2006/relationships/slideLayout" Target="../slideLayouts/slideLayout7.xml"/><Relationship Id="rId57" Type="http://schemas.openxmlformats.org/officeDocument/2006/relationships/tags" Target="../tags/tag113.xml"/><Relationship Id="rId56" Type="http://schemas.openxmlformats.org/officeDocument/2006/relationships/image" Target="../media/image22.png"/><Relationship Id="rId55" Type="http://schemas.openxmlformats.org/officeDocument/2006/relationships/image" Target="../media/image21.png"/><Relationship Id="rId54" Type="http://schemas.openxmlformats.org/officeDocument/2006/relationships/tags" Target="../tags/tag112.xml"/><Relationship Id="rId53" Type="http://schemas.openxmlformats.org/officeDocument/2006/relationships/tags" Target="../tags/tag111.xml"/><Relationship Id="rId52" Type="http://schemas.openxmlformats.org/officeDocument/2006/relationships/tags" Target="../tags/tag110.xml"/><Relationship Id="rId51" Type="http://schemas.openxmlformats.org/officeDocument/2006/relationships/tags" Target="../tags/tag109.xml"/><Relationship Id="rId50" Type="http://schemas.openxmlformats.org/officeDocument/2006/relationships/tags" Target="../tags/tag108.xml"/><Relationship Id="rId5" Type="http://schemas.openxmlformats.org/officeDocument/2006/relationships/tags" Target="../tags/tag68.xml"/><Relationship Id="rId49" Type="http://schemas.openxmlformats.org/officeDocument/2006/relationships/tags" Target="../tags/tag107.xml"/><Relationship Id="rId48" Type="http://schemas.openxmlformats.org/officeDocument/2006/relationships/tags" Target="../tags/tag106.xml"/><Relationship Id="rId47" Type="http://schemas.openxmlformats.org/officeDocument/2006/relationships/tags" Target="../tags/tag105.xml"/><Relationship Id="rId46" Type="http://schemas.openxmlformats.org/officeDocument/2006/relationships/tags" Target="../tags/tag104.xml"/><Relationship Id="rId45" Type="http://schemas.openxmlformats.org/officeDocument/2006/relationships/tags" Target="../tags/tag103.xml"/><Relationship Id="rId44" Type="http://schemas.openxmlformats.org/officeDocument/2006/relationships/tags" Target="../tags/tag102.xml"/><Relationship Id="rId43" Type="http://schemas.openxmlformats.org/officeDocument/2006/relationships/tags" Target="../tags/tag101.xml"/><Relationship Id="rId42" Type="http://schemas.openxmlformats.org/officeDocument/2006/relationships/tags" Target="../tags/tag100.xml"/><Relationship Id="rId41" Type="http://schemas.openxmlformats.org/officeDocument/2006/relationships/tags" Target="../tags/tag99.xml"/><Relationship Id="rId40" Type="http://schemas.openxmlformats.org/officeDocument/2006/relationships/tags" Target="../tags/tag98.xml"/><Relationship Id="rId4" Type="http://schemas.openxmlformats.org/officeDocument/2006/relationships/image" Target="../media/image15.png"/><Relationship Id="rId39" Type="http://schemas.openxmlformats.org/officeDocument/2006/relationships/tags" Target="../tags/tag97.xml"/><Relationship Id="rId38" Type="http://schemas.openxmlformats.org/officeDocument/2006/relationships/tags" Target="../tags/tag96.xml"/><Relationship Id="rId37" Type="http://schemas.openxmlformats.org/officeDocument/2006/relationships/tags" Target="../tags/tag95.xml"/><Relationship Id="rId36" Type="http://schemas.openxmlformats.org/officeDocument/2006/relationships/tags" Target="../tags/tag94.xml"/><Relationship Id="rId35" Type="http://schemas.openxmlformats.org/officeDocument/2006/relationships/image" Target="../media/image20.png"/><Relationship Id="rId34" Type="http://schemas.openxmlformats.org/officeDocument/2006/relationships/tags" Target="../tags/tag93.xml"/><Relationship Id="rId33" Type="http://schemas.openxmlformats.org/officeDocument/2006/relationships/tags" Target="../tags/tag92.xml"/><Relationship Id="rId32" Type="http://schemas.openxmlformats.org/officeDocument/2006/relationships/tags" Target="../tags/tag91.xml"/><Relationship Id="rId31" Type="http://schemas.openxmlformats.org/officeDocument/2006/relationships/tags" Target="../tags/tag90.xml"/><Relationship Id="rId30" Type="http://schemas.openxmlformats.org/officeDocument/2006/relationships/tags" Target="../tags/tag89.xml"/><Relationship Id="rId3" Type="http://schemas.openxmlformats.org/officeDocument/2006/relationships/tags" Target="../tags/tag67.xml"/><Relationship Id="rId29" Type="http://schemas.openxmlformats.org/officeDocument/2006/relationships/tags" Target="../tags/tag88.xml"/><Relationship Id="rId28" Type="http://schemas.openxmlformats.org/officeDocument/2006/relationships/tags" Target="../tags/tag87.xml"/><Relationship Id="rId27" Type="http://schemas.openxmlformats.org/officeDocument/2006/relationships/tags" Target="../tags/tag86.xml"/><Relationship Id="rId26" Type="http://schemas.openxmlformats.org/officeDocument/2006/relationships/tags" Target="../tags/tag85.xml"/><Relationship Id="rId25" Type="http://schemas.openxmlformats.org/officeDocument/2006/relationships/image" Target="../media/image19.png"/><Relationship Id="rId24" Type="http://schemas.openxmlformats.org/officeDocument/2006/relationships/image" Target="../media/image18.png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image" Target="../media/image17.png"/><Relationship Id="rId20" Type="http://schemas.openxmlformats.org/officeDocument/2006/relationships/tags" Target="../tags/tag82.xml"/><Relationship Id="rId2" Type="http://schemas.openxmlformats.org/officeDocument/2006/relationships/tags" Target="../tags/tag66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image" Target="../media/image16.png"/><Relationship Id="rId10" Type="http://schemas.openxmlformats.org/officeDocument/2006/relationships/tags" Target="../tags/tag73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image" Target="../media/image25.png"/><Relationship Id="rId47" Type="http://schemas.openxmlformats.org/officeDocument/2006/relationships/slideLayout" Target="../slideLayouts/slideLayout7.xml"/><Relationship Id="rId46" Type="http://schemas.openxmlformats.org/officeDocument/2006/relationships/tags" Target="../tags/tag133.xml"/><Relationship Id="rId45" Type="http://schemas.openxmlformats.org/officeDocument/2006/relationships/tags" Target="../tags/tag132.xml"/><Relationship Id="rId44" Type="http://schemas.openxmlformats.org/officeDocument/2006/relationships/tags" Target="../tags/tag131.xml"/><Relationship Id="rId43" Type="http://schemas.openxmlformats.org/officeDocument/2006/relationships/tags" Target="../tags/tag130.xml"/><Relationship Id="rId42" Type="http://schemas.openxmlformats.org/officeDocument/2006/relationships/tags" Target="../tags/tag129.xml"/><Relationship Id="rId41" Type="http://schemas.openxmlformats.org/officeDocument/2006/relationships/tags" Target="../tags/tag128.xml"/><Relationship Id="rId40" Type="http://schemas.openxmlformats.org/officeDocument/2006/relationships/tags" Target="../tags/tag127.xml"/><Relationship Id="rId4" Type="http://schemas.openxmlformats.org/officeDocument/2006/relationships/image" Target="../media/image24.png"/><Relationship Id="rId39" Type="http://schemas.openxmlformats.org/officeDocument/2006/relationships/tags" Target="../tags/tag126.xml"/><Relationship Id="rId38" Type="http://schemas.openxmlformats.org/officeDocument/2006/relationships/tags" Target="../tags/tag125.xml"/><Relationship Id="rId37" Type="http://schemas.openxmlformats.org/officeDocument/2006/relationships/image" Target="../media/image47.png"/><Relationship Id="rId36" Type="http://schemas.openxmlformats.org/officeDocument/2006/relationships/tags" Target="../tags/tag12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image" Target="../media/image46.png"/><Relationship Id="rId32" Type="http://schemas.openxmlformats.org/officeDocument/2006/relationships/tags" Target="../tags/tag121.xml"/><Relationship Id="rId31" Type="http://schemas.openxmlformats.org/officeDocument/2006/relationships/tags" Target="../tags/tag120.xml"/><Relationship Id="rId30" Type="http://schemas.openxmlformats.org/officeDocument/2006/relationships/tags" Target="../tags/tag119.xml"/><Relationship Id="rId3" Type="http://schemas.openxmlformats.org/officeDocument/2006/relationships/tags" Target="../tags/tag114.xml"/><Relationship Id="rId29" Type="http://schemas.openxmlformats.org/officeDocument/2006/relationships/tags" Target="../tags/tag118.xml"/><Relationship Id="rId28" Type="http://schemas.openxmlformats.org/officeDocument/2006/relationships/image" Target="../media/image45.png"/><Relationship Id="rId27" Type="http://schemas.openxmlformats.org/officeDocument/2006/relationships/image" Target="../media/image44.png"/><Relationship Id="rId26" Type="http://schemas.openxmlformats.org/officeDocument/2006/relationships/image" Target="../media/image43.png"/><Relationship Id="rId25" Type="http://schemas.openxmlformats.org/officeDocument/2006/relationships/image" Target="../media/image42.png"/><Relationship Id="rId24" Type="http://schemas.openxmlformats.org/officeDocument/2006/relationships/image" Target="../media/image41.png"/><Relationship Id="rId23" Type="http://schemas.openxmlformats.org/officeDocument/2006/relationships/image" Target="../media/image40.png"/><Relationship Id="rId22" Type="http://schemas.openxmlformats.org/officeDocument/2006/relationships/image" Target="../media/image39.png"/><Relationship Id="rId21" Type="http://schemas.openxmlformats.org/officeDocument/2006/relationships/image" Target="../media/image38.png"/><Relationship Id="rId20" Type="http://schemas.openxmlformats.org/officeDocument/2006/relationships/image" Target="../media/image37.png"/><Relationship Id="rId2" Type="http://schemas.openxmlformats.org/officeDocument/2006/relationships/image" Target="../media/image18.png"/><Relationship Id="rId19" Type="http://schemas.openxmlformats.org/officeDocument/2006/relationships/image" Target="../media/image36.png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tags" Target="../tags/tag117.xml"/><Relationship Id="rId10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213.xml"/><Relationship Id="rId98" Type="http://schemas.openxmlformats.org/officeDocument/2006/relationships/tags" Target="../tags/tag212.xml"/><Relationship Id="rId97" Type="http://schemas.openxmlformats.org/officeDocument/2006/relationships/image" Target="../media/image69.png"/><Relationship Id="rId96" Type="http://schemas.openxmlformats.org/officeDocument/2006/relationships/tags" Target="../tags/tag211.xml"/><Relationship Id="rId95" Type="http://schemas.openxmlformats.org/officeDocument/2006/relationships/tags" Target="../tags/tag210.xml"/><Relationship Id="rId94" Type="http://schemas.openxmlformats.org/officeDocument/2006/relationships/tags" Target="../tags/tag209.xml"/><Relationship Id="rId93" Type="http://schemas.openxmlformats.org/officeDocument/2006/relationships/tags" Target="../tags/tag208.xml"/><Relationship Id="rId92" Type="http://schemas.openxmlformats.org/officeDocument/2006/relationships/image" Target="../media/image68.png"/><Relationship Id="rId91" Type="http://schemas.openxmlformats.org/officeDocument/2006/relationships/image" Target="../media/image67.png"/><Relationship Id="rId90" Type="http://schemas.openxmlformats.org/officeDocument/2006/relationships/image" Target="../media/image66.png"/><Relationship Id="rId9" Type="http://schemas.openxmlformats.org/officeDocument/2006/relationships/image" Target="../media/image51.png"/><Relationship Id="rId89" Type="http://schemas.openxmlformats.org/officeDocument/2006/relationships/tags" Target="../tags/tag207.xml"/><Relationship Id="rId88" Type="http://schemas.openxmlformats.org/officeDocument/2006/relationships/tags" Target="../tags/tag206.xml"/><Relationship Id="rId87" Type="http://schemas.openxmlformats.org/officeDocument/2006/relationships/tags" Target="../tags/tag205.xml"/><Relationship Id="rId86" Type="http://schemas.openxmlformats.org/officeDocument/2006/relationships/tags" Target="../tags/tag204.xml"/><Relationship Id="rId85" Type="http://schemas.openxmlformats.org/officeDocument/2006/relationships/tags" Target="../tags/tag203.xml"/><Relationship Id="rId84" Type="http://schemas.openxmlformats.org/officeDocument/2006/relationships/tags" Target="../tags/tag202.xml"/><Relationship Id="rId83" Type="http://schemas.openxmlformats.org/officeDocument/2006/relationships/tags" Target="../tags/tag201.xml"/><Relationship Id="rId82" Type="http://schemas.openxmlformats.org/officeDocument/2006/relationships/tags" Target="../tags/tag200.xml"/><Relationship Id="rId81" Type="http://schemas.openxmlformats.org/officeDocument/2006/relationships/tags" Target="../tags/tag199.xml"/><Relationship Id="rId80" Type="http://schemas.openxmlformats.org/officeDocument/2006/relationships/tags" Target="../tags/tag198.xml"/><Relationship Id="rId8" Type="http://schemas.openxmlformats.org/officeDocument/2006/relationships/tags" Target="../tags/tag141.xml"/><Relationship Id="rId79" Type="http://schemas.openxmlformats.org/officeDocument/2006/relationships/tags" Target="../tags/tag197.xml"/><Relationship Id="rId78" Type="http://schemas.openxmlformats.org/officeDocument/2006/relationships/tags" Target="../tags/tag196.xml"/><Relationship Id="rId77" Type="http://schemas.openxmlformats.org/officeDocument/2006/relationships/tags" Target="../tags/tag195.xml"/><Relationship Id="rId76" Type="http://schemas.openxmlformats.org/officeDocument/2006/relationships/tags" Target="../tags/tag194.xml"/><Relationship Id="rId75" Type="http://schemas.openxmlformats.org/officeDocument/2006/relationships/tags" Target="../tags/tag193.xml"/><Relationship Id="rId74" Type="http://schemas.openxmlformats.org/officeDocument/2006/relationships/tags" Target="../tags/tag192.xml"/><Relationship Id="rId73" Type="http://schemas.openxmlformats.org/officeDocument/2006/relationships/tags" Target="../tags/tag191.xml"/><Relationship Id="rId72" Type="http://schemas.openxmlformats.org/officeDocument/2006/relationships/image" Target="../media/image65.png"/><Relationship Id="rId71" Type="http://schemas.openxmlformats.org/officeDocument/2006/relationships/tags" Target="../tags/tag190.xml"/><Relationship Id="rId70" Type="http://schemas.openxmlformats.org/officeDocument/2006/relationships/image" Target="../media/image64.png"/><Relationship Id="rId7" Type="http://schemas.openxmlformats.org/officeDocument/2006/relationships/tags" Target="../tags/tag140.xml"/><Relationship Id="rId69" Type="http://schemas.openxmlformats.org/officeDocument/2006/relationships/tags" Target="../tags/tag189.xml"/><Relationship Id="rId68" Type="http://schemas.openxmlformats.org/officeDocument/2006/relationships/tags" Target="../tags/tag188.xml"/><Relationship Id="rId67" Type="http://schemas.openxmlformats.org/officeDocument/2006/relationships/image" Target="../media/image63.png"/><Relationship Id="rId66" Type="http://schemas.openxmlformats.org/officeDocument/2006/relationships/tags" Target="../tags/tag187.xml"/><Relationship Id="rId65" Type="http://schemas.openxmlformats.org/officeDocument/2006/relationships/tags" Target="../tags/tag186.xml"/><Relationship Id="rId64" Type="http://schemas.openxmlformats.org/officeDocument/2006/relationships/tags" Target="../tags/tag185.xml"/><Relationship Id="rId63" Type="http://schemas.openxmlformats.org/officeDocument/2006/relationships/tags" Target="../tags/tag184.xml"/><Relationship Id="rId62" Type="http://schemas.openxmlformats.org/officeDocument/2006/relationships/image" Target="../media/image62.png"/><Relationship Id="rId61" Type="http://schemas.openxmlformats.org/officeDocument/2006/relationships/image" Target="../media/image61.png"/><Relationship Id="rId60" Type="http://schemas.openxmlformats.org/officeDocument/2006/relationships/image" Target="../media/image60.png"/><Relationship Id="rId6" Type="http://schemas.openxmlformats.org/officeDocument/2006/relationships/image" Target="../media/image50.png"/><Relationship Id="rId59" Type="http://schemas.openxmlformats.org/officeDocument/2006/relationships/tags" Target="../tags/tag183.xml"/><Relationship Id="rId58" Type="http://schemas.openxmlformats.org/officeDocument/2006/relationships/tags" Target="../tags/tag182.xml"/><Relationship Id="rId57" Type="http://schemas.openxmlformats.org/officeDocument/2006/relationships/tags" Target="../tags/tag181.xml"/><Relationship Id="rId56" Type="http://schemas.openxmlformats.org/officeDocument/2006/relationships/tags" Target="../tags/tag180.xml"/><Relationship Id="rId55" Type="http://schemas.openxmlformats.org/officeDocument/2006/relationships/tags" Target="../tags/tag179.xml"/><Relationship Id="rId54" Type="http://schemas.openxmlformats.org/officeDocument/2006/relationships/tags" Target="../tags/tag178.xml"/><Relationship Id="rId53" Type="http://schemas.openxmlformats.org/officeDocument/2006/relationships/tags" Target="../tags/tag177.xml"/><Relationship Id="rId52" Type="http://schemas.openxmlformats.org/officeDocument/2006/relationships/tags" Target="../tags/tag176.xml"/><Relationship Id="rId51" Type="http://schemas.openxmlformats.org/officeDocument/2006/relationships/tags" Target="../tags/tag175.xml"/><Relationship Id="rId50" Type="http://schemas.openxmlformats.org/officeDocument/2006/relationships/tags" Target="../tags/tag174.xml"/><Relationship Id="rId5" Type="http://schemas.openxmlformats.org/officeDocument/2006/relationships/tags" Target="../tags/tag139.xml"/><Relationship Id="rId49" Type="http://schemas.openxmlformats.org/officeDocument/2006/relationships/tags" Target="../tags/tag173.xml"/><Relationship Id="rId48" Type="http://schemas.openxmlformats.org/officeDocument/2006/relationships/tags" Target="../tags/tag172.xml"/><Relationship Id="rId47" Type="http://schemas.openxmlformats.org/officeDocument/2006/relationships/tags" Target="../tags/tag171.xml"/><Relationship Id="rId46" Type="http://schemas.openxmlformats.org/officeDocument/2006/relationships/tags" Target="../tags/tag170.xml"/><Relationship Id="rId45" Type="http://schemas.openxmlformats.org/officeDocument/2006/relationships/tags" Target="../tags/tag169.xml"/><Relationship Id="rId44" Type="http://schemas.openxmlformats.org/officeDocument/2006/relationships/tags" Target="../tags/tag168.xml"/><Relationship Id="rId43" Type="http://schemas.openxmlformats.org/officeDocument/2006/relationships/tags" Target="../tags/tag167.xml"/><Relationship Id="rId42" Type="http://schemas.openxmlformats.org/officeDocument/2006/relationships/image" Target="../media/image59.png"/><Relationship Id="rId41" Type="http://schemas.openxmlformats.org/officeDocument/2006/relationships/tags" Target="../tags/tag166.xml"/><Relationship Id="rId40" Type="http://schemas.openxmlformats.org/officeDocument/2006/relationships/image" Target="../media/image58.png"/><Relationship Id="rId4" Type="http://schemas.openxmlformats.org/officeDocument/2006/relationships/tags" Target="../tags/tag138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image" Target="../media/image57.png"/><Relationship Id="rId36" Type="http://schemas.openxmlformats.org/officeDocument/2006/relationships/tags" Target="../tags/tag163.xml"/><Relationship Id="rId35" Type="http://schemas.openxmlformats.org/officeDocument/2006/relationships/tags" Target="../tags/tag162.xml"/><Relationship Id="rId34" Type="http://schemas.openxmlformats.org/officeDocument/2006/relationships/tags" Target="../tags/tag161.xml"/><Relationship Id="rId33" Type="http://schemas.openxmlformats.org/officeDocument/2006/relationships/tags" Target="../tags/tag160.xml"/><Relationship Id="rId32" Type="http://schemas.openxmlformats.org/officeDocument/2006/relationships/image" Target="../media/image56.png"/><Relationship Id="rId31" Type="http://schemas.openxmlformats.org/officeDocument/2006/relationships/image" Target="../media/image55.png"/><Relationship Id="rId30" Type="http://schemas.openxmlformats.org/officeDocument/2006/relationships/image" Target="../media/image54.png"/><Relationship Id="rId3" Type="http://schemas.openxmlformats.org/officeDocument/2006/relationships/tags" Target="../tags/tag137.xml"/><Relationship Id="rId29" Type="http://schemas.openxmlformats.org/officeDocument/2006/relationships/tags" Target="../tags/tag159.xml"/><Relationship Id="rId28" Type="http://schemas.openxmlformats.org/officeDocument/2006/relationships/tags" Target="../tags/tag158.xml"/><Relationship Id="rId27" Type="http://schemas.openxmlformats.org/officeDocument/2006/relationships/tags" Target="../tags/tag157.xml"/><Relationship Id="rId26" Type="http://schemas.openxmlformats.org/officeDocument/2006/relationships/tags" Target="../tags/tag156.xml"/><Relationship Id="rId25" Type="http://schemas.openxmlformats.org/officeDocument/2006/relationships/tags" Target="../tags/tag155.xml"/><Relationship Id="rId24" Type="http://schemas.openxmlformats.org/officeDocument/2006/relationships/image" Target="../media/image53.png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6.xml"/><Relationship Id="rId19" Type="http://schemas.openxmlformats.org/officeDocument/2006/relationships/tags" Target="../tags/tag150.xml"/><Relationship Id="rId188" Type="http://schemas.openxmlformats.org/officeDocument/2006/relationships/slideLayout" Target="../slideLayouts/slideLayout7.xml"/><Relationship Id="rId187" Type="http://schemas.openxmlformats.org/officeDocument/2006/relationships/tags" Target="../tags/tag281.xml"/><Relationship Id="rId186" Type="http://schemas.openxmlformats.org/officeDocument/2006/relationships/image" Target="../media/image89.png"/><Relationship Id="rId185" Type="http://schemas.openxmlformats.org/officeDocument/2006/relationships/image" Target="../media/image88.png"/><Relationship Id="rId184" Type="http://schemas.openxmlformats.org/officeDocument/2006/relationships/tags" Target="../tags/tag280.xml"/><Relationship Id="rId183" Type="http://schemas.openxmlformats.org/officeDocument/2006/relationships/tags" Target="../tags/tag279.xml"/><Relationship Id="rId182" Type="http://schemas.openxmlformats.org/officeDocument/2006/relationships/tags" Target="../tags/tag278.xml"/><Relationship Id="rId181" Type="http://schemas.openxmlformats.org/officeDocument/2006/relationships/tags" Target="../tags/tag277.xml"/><Relationship Id="rId180" Type="http://schemas.openxmlformats.org/officeDocument/2006/relationships/tags" Target="../tags/tag276.xml"/><Relationship Id="rId18" Type="http://schemas.openxmlformats.org/officeDocument/2006/relationships/tags" Target="../tags/tag149.xml"/><Relationship Id="rId179" Type="http://schemas.openxmlformats.org/officeDocument/2006/relationships/tags" Target="../tags/tag275.xml"/><Relationship Id="rId178" Type="http://schemas.openxmlformats.org/officeDocument/2006/relationships/tags" Target="../tags/tag274.xml"/><Relationship Id="rId177" Type="http://schemas.openxmlformats.org/officeDocument/2006/relationships/tags" Target="../tags/tag273.xml"/><Relationship Id="rId176" Type="http://schemas.openxmlformats.org/officeDocument/2006/relationships/tags" Target="../tags/tag272.xml"/><Relationship Id="rId175" Type="http://schemas.openxmlformats.org/officeDocument/2006/relationships/tags" Target="../tags/tag271.xml"/><Relationship Id="rId174" Type="http://schemas.openxmlformats.org/officeDocument/2006/relationships/tags" Target="../tags/tag270.xml"/><Relationship Id="rId173" Type="http://schemas.openxmlformats.org/officeDocument/2006/relationships/tags" Target="../tags/tag269.xml"/><Relationship Id="rId172" Type="http://schemas.openxmlformats.org/officeDocument/2006/relationships/tags" Target="../tags/tag268.xml"/><Relationship Id="rId171" Type="http://schemas.openxmlformats.org/officeDocument/2006/relationships/tags" Target="../tags/tag267.xml"/><Relationship Id="rId170" Type="http://schemas.openxmlformats.org/officeDocument/2006/relationships/tags" Target="../tags/tag266.xml"/><Relationship Id="rId17" Type="http://schemas.openxmlformats.org/officeDocument/2006/relationships/tags" Target="../tags/tag148.xml"/><Relationship Id="rId169" Type="http://schemas.openxmlformats.org/officeDocument/2006/relationships/image" Target="../media/image87.png"/><Relationship Id="rId168" Type="http://schemas.openxmlformats.org/officeDocument/2006/relationships/tags" Target="../tags/tag265.xml"/><Relationship Id="rId167" Type="http://schemas.openxmlformats.org/officeDocument/2006/relationships/tags" Target="../tags/tag264.xml"/><Relationship Id="rId166" Type="http://schemas.openxmlformats.org/officeDocument/2006/relationships/tags" Target="../tags/tag263.xml"/><Relationship Id="rId165" Type="http://schemas.openxmlformats.org/officeDocument/2006/relationships/tags" Target="../tags/tag262.xml"/><Relationship Id="rId164" Type="http://schemas.openxmlformats.org/officeDocument/2006/relationships/image" Target="../media/image86.png"/><Relationship Id="rId163" Type="http://schemas.openxmlformats.org/officeDocument/2006/relationships/image" Target="../media/image85.png"/><Relationship Id="rId162" Type="http://schemas.openxmlformats.org/officeDocument/2006/relationships/tags" Target="../tags/tag261.xml"/><Relationship Id="rId161" Type="http://schemas.openxmlformats.org/officeDocument/2006/relationships/tags" Target="../tags/tag260.xml"/><Relationship Id="rId160" Type="http://schemas.openxmlformats.org/officeDocument/2006/relationships/image" Target="../media/image84.png"/><Relationship Id="rId16" Type="http://schemas.openxmlformats.org/officeDocument/2006/relationships/tags" Target="../tags/tag147.xml"/><Relationship Id="rId159" Type="http://schemas.openxmlformats.org/officeDocument/2006/relationships/image" Target="../media/image83.png"/><Relationship Id="rId158" Type="http://schemas.openxmlformats.org/officeDocument/2006/relationships/image" Target="../media/image82.png"/><Relationship Id="rId157" Type="http://schemas.openxmlformats.org/officeDocument/2006/relationships/tags" Target="../tags/tag259.xml"/><Relationship Id="rId156" Type="http://schemas.openxmlformats.org/officeDocument/2006/relationships/tags" Target="../tags/tag258.xml"/><Relationship Id="rId155" Type="http://schemas.openxmlformats.org/officeDocument/2006/relationships/tags" Target="../tags/tag257.xml"/><Relationship Id="rId154" Type="http://schemas.openxmlformats.org/officeDocument/2006/relationships/tags" Target="../tags/tag256.xml"/><Relationship Id="rId153" Type="http://schemas.openxmlformats.org/officeDocument/2006/relationships/tags" Target="../tags/tag255.xml"/><Relationship Id="rId152" Type="http://schemas.openxmlformats.org/officeDocument/2006/relationships/tags" Target="../tags/tag254.xml"/><Relationship Id="rId151" Type="http://schemas.openxmlformats.org/officeDocument/2006/relationships/tags" Target="../tags/tag253.xml"/><Relationship Id="rId150" Type="http://schemas.openxmlformats.org/officeDocument/2006/relationships/tags" Target="../tags/tag252.xml"/><Relationship Id="rId15" Type="http://schemas.openxmlformats.org/officeDocument/2006/relationships/tags" Target="../tags/tag146.xml"/><Relationship Id="rId149" Type="http://schemas.openxmlformats.org/officeDocument/2006/relationships/tags" Target="../tags/tag251.xml"/><Relationship Id="rId148" Type="http://schemas.openxmlformats.org/officeDocument/2006/relationships/image" Target="../media/image81.png"/><Relationship Id="rId147" Type="http://schemas.openxmlformats.org/officeDocument/2006/relationships/image" Target="../media/image80.png"/><Relationship Id="rId146" Type="http://schemas.openxmlformats.org/officeDocument/2006/relationships/image" Target="../media/image79.png"/><Relationship Id="rId145" Type="http://schemas.openxmlformats.org/officeDocument/2006/relationships/tags" Target="../tags/tag250.xml"/><Relationship Id="rId144" Type="http://schemas.openxmlformats.org/officeDocument/2006/relationships/tags" Target="../tags/tag249.xml"/><Relationship Id="rId143" Type="http://schemas.openxmlformats.org/officeDocument/2006/relationships/tags" Target="../tags/tag248.xml"/><Relationship Id="rId142" Type="http://schemas.openxmlformats.org/officeDocument/2006/relationships/tags" Target="../tags/tag247.xml"/><Relationship Id="rId141" Type="http://schemas.openxmlformats.org/officeDocument/2006/relationships/tags" Target="../tags/tag246.xml"/><Relationship Id="rId140" Type="http://schemas.openxmlformats.org/officeDocument/2006/relationships/tags" Target="../tags/tag245.xml"/><Relationship Id="rId14" Type="http://schemas.openxmlformats.org/officeDocument/2006/relationships/tags" Target="../tags/tag145.xml"/><Relationship Id="rId139" Type="http://schemas.openxmlformats.org/officeDocument/2006/relationships/tags" Target="../tags/tag244.xml"/><Relationship Id="rId138" Type="http://schemas.openxmlformats.org/officeDocument/2006/relationships/tags" Target="../tags/tag243.xml"/><Relationship Id="rId137" Type="http://schemas.openxmlformats.org/officeDocument/2006/relationships/image" Target="../media/image78.png"/><Relationship Id="rId136" Type="http://schemas.openxmlformats.org/officeDocument/2006/relationships/tags" Target="../tags/tag242.xml"/><Relationship Id="rId135" Type="http://schemas.openxmlformats.org/officeDocument/2006/relationships/image" Target="../media/image77.png"/><Relationship Id="rId134" Type="http://schemas.openxmlformats.org/officeDocument/2006/relationships/image" Target="../media/image76.png"/><Relationship Id="rId133" Type="http://schemas.openxmlformats.org/officeDocument/2006/relationships/image" Target="../media/image75.png"/><Relationship Id="rId132" Type="http://schemas.openxmlformats.org/officeDocument/2006/relationships/tags" Target="../tags/tag241.xml"/><Relationship Id="rId131" Type="http://schemas.openxmlformats.org/officeDocument/2006/relationships/tags" Target="../tags/tag240.xml"/><Relationship Id="rId130" Type="http://schemas.openxmlformats.org/officeDocument/2006/relationships/tags" Target="../tags/tag239.xml"/><Relationship Id="rId13" Type="http://schemas.openxmlformats.org/officeDocument/2006/relationships/tags" Target="../tags/tag144.xml"/><Relationship Id="rId129" Type="http://schemas.openxmlformats.org/officeDocument/2006/relationships/tags" Target="../tags/tag238.xml"/><Relationship Id="rId128" Type="http://schemas.openxmlformats.org/officeDocument/2006/relationships/tags" Target="../tags/tag237.xml"/><Relationship Id="rId127" Type="http://schemas.openxmlformats.org/officeDocument/2006/relationships/tags" Target="../tags/tag236.xml"/><Relationship Id="rId126" Type="http://schemas.openxmlformats.org/officeDocument/2006/relationships/tags" Target="../tags/tag235.xml"/><Relationship Id="rId125" Type="http://schemas.openxmlformats.org/officeDocument/2006/relationships/tags" Target="../tags/tag234.xml"/><Relationship Id="rId124" Type="http://schemas.openxmlformats.org/officeDocument/2006/relationships/tags" Target="../tags/tag233.xml"/><Relationship Id="rId123" Type="http://schemas.openxmlformats.org/officeDocument/2006/relationships/tags" Target="../tags/tag232.xml"/><Relationship Id="rId122" Type="http://schemas.openxmlformats.org/officeDocument/2006/relationships/image" Target="../media/image74.png"/><Relationship Id="rId121" Type="http://schemas.openxmlformats.org/officeDocument/2006/relationships/image" Target="../media/image73.png"/><Relationship Id="rId120" Type="http://schemas.openxmlformats.org/officeDocument/2006/relationships/image" Target="../media/image72.png"/><Relationship Id="rId12" Type="http://schemas.openxmlformats.org/officeDocument/2006/relationships/tags" Target="../tags/tag143.xml"/><Relationship Id="rId119" Type="http://schemas.openxmlformats.org/officeDocument/2006/relationships/tags" Target="../tags/tag231.xml"/><Relationship Id="rId118" Type="http://schemas.openxmlformats.org/officeDocument/2006/relationships/tags" Target="../tags/tag230.xml"/><Relationship Id="rId117" Type="http://schemas.openxmlformats.org/officeDocument/2006/relationships/tags" Target="../tags/tag229.xml"/><Relationship Id="rId116" Type="http://schemas.openxmlformats.org/officeDocument/2006/relationships/tags" Target="../tags/tag228.xml"/><Relationship Id="rId115" Type="http://schemas.openxmlformats.org/officeDocument/2006/relationships/tags" Target="../tags/tag227.xml"/><Relationship Id="rId114" Type="http://schemas.openxmlformats.org/officeDocument/2006/relationships/tags" Target="../tags/tag226.xml"/><Relationship Id="rId113" Type="http://schemas.openxmlformats.org/officeDocument/2006/relationships/tags" Target="../tags/tag225.xml"/><Relationship Id="rId112" Type="http://schemas.openxmlformats.org/officeDocument/2006/relationships/tags" Target="../tags/tag224.xml"/><Relationship Id="rId111" Type="http://schemas.openxmlformats.org/officeDocument/2006/relationships/tags" Target="../tags/tag223.xml"/><Relationship Id="rId110" Type="http://schemas.openxmlformats.org/officeDocument/2006/relationships/tags" Target="../tags/tag222.xml"/><Relationship Id="rId11" Type="http://schemas.openxmlformats.org/officeDocument/2006/relationships/image" Target="../media/image52.png"/><Relationship Id="rId109" Type="http://schemas.openxmlformats.org/officeDocument/2006/relationships/tags" Target="../tags/tag221.xml"/><Relationship Id="rId108" Type="http://schemas.openxmlformats.org/officeDocument/2006/relationships/tags" Target="../tags/tag220.xml"/><Relationship Id="rId107" Type="http://schemas.openxmlformats.org/officeDocument/2006/relationships/tags" Target="../tags/tag219.xml"/><Relationship Id="rId106" Type="http://schemas.openxmlformats.org/officeDocument/2006/relationships/tags" Target="../tags/tag218.xml"/><Relationship Id="rId105" Type="http://schemas.openxmlformats.org/officeDocument/2006/relationships/tags" Target="../tags/tag217.xml"/><Relationship Id="rId104" Type="http://schemas.openxmlformats.org/officeDocument/2006/relationships/tags" Target="../tags/tag216.xml"/><Relationship Id="rId103" Type="http://schemas.openxmlformats.org/officeDocument/2006/relationships/tags" Target="../tags/tag215.xml"/><Relationship Id="rId102" Type="http://schemas.openxmlformats.org/officeDocument/2006/relationships/image" Target="../media/image71.png"/><Relationship Id="rId101" Type="http://schemas.openxmlformats.org/officeDocument/2006/relationships/tags" Target="../tags/tag214.xml"/><Relationship Id="rId100" Type="http://schemas.openxmlformats.org/officeDocument/2006/relationships/image" Target="../media/image70.png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3412703" y="1239313"/>
            <a:ext cx="5481619" cy="1007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tx1">
                <a:alpha val="36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10362691" y="5583453"/>
            <a:ext cx="1734480" cy="1227029"/>
          </a:xfrm>
          <a:prstGeom prst="roundRect">
            <a:avLst>
              <a:gd name="adj" fmla="val 10949"/>
            </a:avLst>
          </a:prstGeom>
          <a:noFill/>
          <a:ln w="28575" cmpd="sng">
            <a:solidFill>
              <a:schemeClr val="tx1">
                <a:alpha val="74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9432258" y="1716914"/>
            <a:ext cx="3391478" cy="2828772"/>
          </a:xfrm>
          <a:prstGeom prst="roundRect">
            <a:avLst>
              <a:gd name="adj" fmla="val 10770"/>
            </a:avLst>
          </a:prstGeom>
          <a:solidFill>
            <a:schemeClr val="accent2">
              <a:lumMod val="20000"/>
              <a:lumOff val="80000"/>
              <a:alpha val="51000"/>
            </a:schemeClr>
          </a:solidFill>
          <a:ln w="12700" cmpd="sng">
            <a:solidFill>
              <a:schemeClr val="tx1">
                <a:alpha val="37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90112" y="804264"/>
            <a:ext cx="1838003" cy="2090776"/>
            <a:chOff x="2101" y="700"/>
            <a:chExt cx="3780" cy="3870"/>
          </a:xfrm>
        </p:grpSpPr>
        <p:sp>
          <p:nvSpPr>
            <p:cNvPr id="16" name="圆角矩形 15"/>
            <p:cNvSpPr/>
            <p:nvPr/>
          </p:nvSpPr>
          <p:spPr>
            <a:xfrm>
              <a:off x="2101" y="700"/>
              <a:ext cx="3781" cy="3871"/>
            </a:xfrm>
            <a:prstGeom prst="roundRect">
              <a:avLst>
                <a:gd name="adj" fmla="val 10949"/>
              </a:avLst>
            </a:prstGeom>
            <a:solidFill>
              <a:schemeClr val="bg2">
                <a:lumMod val="90000"/>
              </a:schemeClr>
            </a:solidFill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frame_000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32" y="858"/>
              <a:ext cx="1650" cy="1100"/>
            </a:xfrm>
            <a:prstGeom prst="rect">
              <a:avLst/>
            </a:prstGeom>
          </p:spPr>
        </p:pic>
        <p:pic>
          <p:nvPicPr>
            <p:cNvPr id="5" name="图片 4" descr="frame_000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" y="2072"/>
              <a:ext cx="1650" cy="1100"/>
            </a:xfrm>
            <a:prstGeom prst="rect">
              <a:avLst/>
            </a:prstGeom>
          </p:spPr>
        </p:pic>
        <p:pic>
          <p:nvPicPr>
            <p:cNvPr id="6" name="图片 5" descr="frame_000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" y="3286"/>
              <a:ext cx="1649" cy="1100"/>
            </a:xfrm>
            <a:prstGeom prst="rect">
              <a:avLst/>
            </a:prstGeom>
          </p:spPr>
        </p:pic>
        <p:pic>
          <p:nvPicPr>
            <p:cNvPr id="7" name="图片 6" descr="frame_00001_mas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" y="858"/>
              <a:ext cx="1649" cy="1100"/>
            </a:xfrm>
            <a:prstGeom prst="rect">
              <a:avLst/>
            </a:prstGeom>
          </p:spPr>
        </p:pic>
        <p:pic>
          <p:nvPicPr>
            <p:cNvPr id="8" name="图片 7" descr="frame_00002_mas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6" y="2071"/>
              <a:ext cx="1649" cy="1100"/>
            </a:xfrm>
            <a:prstGeom prst="rect">
              <a:avLst/>
            </a:prstGeom>
          </p:spPr>
        </p:pic>
        <p:pic>
          <p:nvPicPr>
            <p:cNvPr id="9" name="图片 8" descr="frame_00003_mask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6" y="3284"/>
              <a:ext cx="1649" cy="11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088842" y="3716235"/>
            <a:ext cx="1839273" cy="2033616"/>
            <a:chOff x="2101" y="5525"/>
            <a:chExt cx="3780" cy="3870"/>
          </a:xfrm>
        </p:grpSpPr>
        <p:sp>
          <p:nvSpPr>
            <p:cNvPr id="17" name="圆角矩形 16"/>
            <p:cNvSpPr/>
            <p:nvPr/>
          </p:nvSpPr>
          <p:spPr>
            <a:xfrm>
              <a:off x="2101" y="5525"/>
              <a:ext cx="3781" cy="3871"/>
            </a:xfrm>
            <a:prstGeom prst="roundRect">
              <a:avLst>
                <a:gd name="adj" fmla="val 1094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frame_000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2" y="5660"/>
              <a:ext cx="1649" cy="1100"/>
            </a:xfrm>
            <a:prstGeom prst="rect">
              <a:avLst/>
            </a:prstGeom>
          </p:spPr>
        </p:pic>
        <p:pic>
          <p:nvPicPr>
            <p:cNvPr id="11" name="图片 10" descr="frame_000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2" y="6910"/>
              <a:ext cx="1649" cy="1100"/>
            </a:xfrm>
            <a:prstGeom prst="rect">
              <a:avLst/>
            </a:prstGeom>
          </p:spPr>
        </p:pic>
        <p:pic>
          <p:nvPicPr>
            <p:cNvPr id="12" name="图片 11" descr="frame_000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32" y="8160"/>
              <a:ext cx="1649" cy="1100"/>
            </a:xfrm>
            <a:prstGeom prst="rect">
              <a:avLst/>
            </a:prstGeom>
          </p:spPr>
        </p:pic>
        <p:pic>
          <p:nvPicPr>
            <p:cNvPr id="13" name="图片 12" descr="frame_00038_mask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46" y="5660"/>
              <a:ext cx="1649" cy="1100"/>
            </a:xfrm>
            <a:prstGeom prst="rect">
              <a:avLst/>
            </a:prstGeom>
          </p:spPr>
        </p:pic>
        <p:pic>
          <p:nvPicPr>
            <p:cNvPr id="14" name="图片 13" descr="frame_00039_mask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46" y="6908"/>
              <a:ext cx="1649" cy="1100"/>
            </a:xfrm>
            <a:prstGeom prst="rect">
              <a:avLst/>
            </a:prstGeom>
          </p:spPr>
        </p:pic>
        <p:pic>
          <p:nvPicPr>
            <p:cNvPr id="15" name="图片 14" descr="frame_00040_mask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46" y="8156"/>
              <a:ext cx="1649" cy="1100"/>
            </a:xfrm>
            <a:prstGeom prst="rect">
              <a:avLst/>
            </a:prstGeom>
          </p:spPr>
        </p:pic>
      </p:grpSp>
      <p:sp>
        <p:nvSpPr>
          <p:cNvPr id="20" name="立方体 19"/>
          <p:cNvSpPr/>
          <p:nvPr/>
        </p:nvSpPr>
        <p:spPr>
          <a:xfrm>
            <a:off x="1374641" y="3125584"/>
            <a:ext cx="1269581" cy="360741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P-MASk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387003" y="2930606"/>
            <a:ext cx="3811" cy="1600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2384463" y="3522527"/>
            <a:ext cx="1270" cy="1575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85504" y="3039844"/>
            <a:ext cx="1263865" cy="43123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Frame Mask Generation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61532" y="452414"/>
            <a:ext cx="1911676" cy="31691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</a:rPr>
              <a:t>Local Frames Block</a:t>
            </a:r>
            <a:endParaRPr lang="en-US" altLang="zh-CN" sz="16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20191" y="5772715"/>
            <a:ext cx="2323861" cy="31691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</a:rPr>
              <a:t>Non-Local Frames Block</a:t>
            </a:r>
            <a:endParaRPr lang="en-US" altLang="zh-CN" sz="16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3706123" y="4324033"/>
            <a:ext cx="2079344" cy="654161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>
                <a:alpha val="31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Hiera-B Encoder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3638166" y="1337754"/>
            <a:ext cx="2147301" cy="810398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tx1">
                <a:alpha val="33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Flow Completion Network Module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3"/>
          <a:stretch>
            <a:fillRect/>
          </a:stretch>
        </p:blipFill>
        <p:spPr>
          <a:xfrm>
            <a:off x="4508796" y="4931198"/>
            <a:ext cx="405199" cy="405199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16" idx="3"/>
            <a:endCxn id="34" idx="2"/>
          </p:cNvCxnSpPr>
          <p:nvPr/>
        </p:nvCxnSpPr>
        <p:spPr>
          <a:xfrm flipV="1">
            <a:off x="2928750" y="1844571"/>
            <a:ext cx="709416" cy="5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3"/>
            <a:endCxn id="33" idx="2"/>
          </p:cNvCxnSpPr>
          <p:nvPr/>
        </p:nvCxnSpPr>
        <p:spPr>
          <a:xfrm flipV="1">
            <a:off x="2928750" y="4733043"/>
            <a:ext cx="777372" cy="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立方体 36"/>
          <p:cNvSpPr/>
          <p:nvPr/>
        </p:nvSpPr>
        <p:spPr>
          <a:xfrm>
            <a:off x="6365321" y="1337754"/>
            <a:ext cx="2404519" cy="810398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chemeClr val="tx1">
                <a:alpha val="31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Feature Forward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Propagation Module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73208" y="841735"/>
            <a:ext cx="781818" cy="381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n=3</a:t>
            </a:r>
            <a:endParaRPr lang="en-US" altLang="zh-CN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975748" y="3787367"/>
            <a:ext cx="781818" cy="381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n=3</a:t>
            </a:r>
            <a:endParaRPr lang="en-US" altLang="zh-CN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181139" y="3359939"/>
            <a:ext cx="2588701" cy="1084765"/>
            <a:chOff x="8629" y="3272"/>
            <a:chExt cx="4076" cy="1708"/>
          </a:xfrm>
        </p:grpSpPr>
        <p:sp>
          <p:nvSpPr>
            <p:cNvPr id="58" name="圆角矩形 57"/>
            <p:cNvSpPr/>
            <p:nvPr/>
          </p:nvSpPr>
          <p:spPr>
            <a:xfrm>
              <a:off x="8629" y="3835"/>
              <a:ext cx="3943" cy="1145"/>
            </a:xfrm>
            <a:prstGeom prst="roundRect">
              <a:avLst>
                <a:gd name="adj" fmla="val 10949"/>
              </a:avLst>
            </a:prstGeom>
            <a:solidFill>
              <a:schemeClr val="bg2">
                <a:lumMod val="90000"/>
              </a:schemeClr>
            </a:solidFill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786" y="3993"/>
              <a:ext cx="838" cy="840"/>
              <a:chOff x="8786" y="3993"/>
              <a:chExt cx="838" cy="840"/>
            </a:xfrm>
          </p:grpSpPr>
          <p:sp>
            <p:nvSpPr>
              <p:cNvPr id="38" name="立方体 37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  <a:alpha val="57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9" name="图片 38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grpSp>
          <p:nvGrpSpPr>
            <p:cNvPr id="41" name="组合 40"/>
            <p:cNvGrpSpPr/>
            <p:nvPr/>
          </p:nvGrpSpPr>
          <p:grpSpPr>
            <a:xfrm>
              <a:off x="10190" y="3989"/>
              <a:ext cx="839" cy="840"/>
              <a:chOff x="8786" y="3993"/>
              <a:chExt cx="839" cy="840"/>
            </a:xfrm>
          </p:grpSpPr>
          <p:sp>
            <p:nvSpPr>
              <p:cNvPr id="42" name="立方体 41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3" name="图片 42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grpSp>
          <p:nvGrpSpPr>
            <p:cNvPr id="46" name="组合 45"/>
            <p:cNvGrpSpPr/>
            <p:nvPr/>
          </p:nvGrpSpPr>
          <p:grpSpPr>
            <a:xfrm>
              <a:off x="11575" y="3989"/>
              <a:ext cx="838" cy="840"/>
              <a:chOff x="8786" y="3993"/>
              <a:chExt cx="838" cy="840"/>
            </a:xfrm>
          </p:grpSpPr>
          <p:sp>
            <p:nvSpPr>
              <p:cNvPr id="47" name="立方体 46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8" name="图片 47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8654" y="3272"/>
              <a:ext cx="4051" cy="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Local </a:t>
              </a:r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Features=3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196382" y="4517741"/>
            <a:ext cx="2504231" cy="1065711"/>
            <a:chOff x="8629" y="3302"/>
            <a:chExt cx="3943" cy="1678"/>
          </a:xfrm>
        </p:grpSpPr>
        <p:sp>
          <p:nvSpPr>
            <p:cNvPr id="61" name="圆角矩形 60"/>
            <p:cNvSpPr/>
            <p:nvPr/>
          </p:nvSpPr>
          <p:spPr>
            <a:xfrm>
              <a:off x="8629" y="3835"/>
              <a:ext cx="3943" cy="1145"/>
            </a:xfrm>
            <a:prstGeom prst="roundRect">
              <a:avLst>
                <a:gd name="adj" fmla="val 10949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8786" y="3993"/>
              <a:ext cx="838" cy="840"/>
              <a:chOff x="8786" y="3993"/>
              <a:chExt cx="838" cy="840"/>
            </a:xfrm>
          </p:grpSpPr>
          <p:sp>
            <p:nvSpPr>
              <p:cNvPr id="63" name="立方体 62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4" name="图片 63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grpSp>
          <p:nvGrpSpPr>
            <p:cNvPr id="65" name="组合 64"/>
            <p:cNvGrpSpPr/>
            <p:nvPr/>
          </p:nvGrpSpPr>
          <p:grpSpPr>
            <a:xfrm>
              <a:off x="10190" y="3989"/>
              <a:ext cx="838" cy="840"/>
              <a:chOff x="8786" y="3993"/>
              <a:chExt cx="838" cy="840"/>
            </a:xfrm>
          </p:grpSpPr>
          <p:sp>
            <p:nvSpPr>
              <p:cNvPr id="66" name="立方体 65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7" name="图片 66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grpSp>
          <p:nvGrpSpPr>
            <p:cNvPr id="68" name="组合 67"/>
            <p:cNvGrpSpPr/>
            <p:nvPr/>
          </p:nvGrpSpPr>
          <p:grpSpPr>
            <a:xfrm>
              <a:off x="11575" y="3989"/>
              <a:ext cx="838" cy="840"/>
              <a:chOff x="8786" y="3993"/>
              <a:chExt cx="838" cy="840"/>
            </a:xfrm>
          </p:grpSpPr>
          <p:sp>
            <p:nvSpPr>
              <p:cNvPr id="69" name="立方体 68"/>
              <p:cNvSpPr>
                <a:spLocks noChangeAspect="1"/>
              </p:cNvSpPr>
              <p:nvPr/>
            </p:nvSpPr>
            <p:spPr>
              <a:xfrm>
                <a:off x="8786" y="3993"/>
                <a:ext cx="839" cy="840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0" name="图片 69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" y="4224"/>
                <a:ext cx="584" cy="584"/>
              </a:xfrm>
              <a:prstGeom prst="rect">
                <a:avLst/>
              </a:prstGeom>
            </p:spPr>
          </p:pic>
        </p:grpSp>
        <p:sp>
          <p:nvSpPr>
            <p:cNvPr id="71" name="文本框 70"/>
            <p:cNvSpPr txBox="1"/>
            <p:nvPr/>
          </p:nvSpPr>
          <p:spPr>
            <a:xfrm>
              <a:off x="8630" y="3302"/>
              <a:ext cx="3942" cy="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Non-Local</a:t>
              </a:r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 Featuresn=3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 flipV="1">
            <a:off x="6811802" y="4147473"/>
            <a:ext cx="351215" cy="190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7700318" y="4145568"/>
            <a:ext cx="351215" cy="190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肘形连接符 73"/>
          <p:cNvCxnSpPr/>
          <p:nvPr/>
        </p:nvCxnSpPr>
        <p:spPr>
          <a:xfrm>
            <a:off x="5629865" y="4739394"/>
            <a:ext cx="565246" cy="549369"/>
          </a:xfrm>
          <a:prstGeom prst="bentConnector3">
            <a:avLst>
              <a:gd name="adj1" fmla="val 531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肘形连接符 74"/>
          <p:cNvCxnSpPr/>
          <p:nvPr/>
        </p:nvCxnSpPr>
        <p:spPr>
          <a:xfrm flipV="1">
            <a:off x="5620974" y="4081422"/>
            <a:ext cx="539842" cy="651621"/>
          </a:xfrm>
          <a:prstGeom prst="bentConnector3">
            <a:avLst>
              <a:gd name="adj1" fmla="val 577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34" idx="4"/>
            <a:endCxn id="37" idx="2"/>
          </p:cNvCxnSpPr>
          <p:nvPr/>
        </p:nvCxnSpPr>
        <p:spPr>
          <a:xfrm>
            <a:off x="5582867" y="1844571"/>
            <a:ext cx="7824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 flipV="1">
            <a:off x="7434208" y="2340590"/>
            <a:ext cx="3811" cy="1012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4684189" y="2456180"/>
            <a:ext cx="28967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Propagate Local-Frames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Feature Encoding Information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9509106" y="2213569"/>
            <a:ext cx="930433" cy="2203825"/>
            <a:chOff x="13683" y="2963"/>
            <a:chExt cx="1465" cy="3470"/>
          </a:xfrm>
        </p:grpSpPr>
        <p:sp>
          <p:nvSpPr>
            <p:cNvPr id="82" name="立方体 81"/>
            <p:cNvSpPr/>
            <p:nvPr/>
          </p:nvSpPr>
          <p:spPr>
            <a:xfrm>
              <a:off x="13804" y="2963"/>
              <a:ext cx="1344" cy="3470"/>
            </a:xfrm>
            <a:prstGeom prst="cube">
              <a:avLst>
                <a:gd name="adj" fmla="val 28506"/>
              </a:avLst>
            </a:prstGeom>
            <a:solidFill>
              <a:schemeClr val="accent4">
                <a:lumMod val="20000"/>
                <a:lumOff val="80000"/>
                <a:alpha val="7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3683" y="3356"/>
              <a:ext cx="1230" cy="3056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Temporal Focal Transformer Block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307437" y="2229446"/>
            <a:ext cx="930433" cy="2203825"/>
            <a:chOff x="13683" y="2963"/>
            <a:chExt cx="1465" cy="3470"/>
          </a:xfrm>
        </p:grpSpPr>
        <p:sp>
          <p:nvSpPr>
            <p:cNvPr id="86" name="立方体 85"/>
            <p:cNvSpPr/>
            <p:nvPr/>
          </p:nvSpPr>
          <p:spPr>
            <a:xfrm>
              <a:off x="13804" y="2963"/>
              <a:ext cx="1344" cy="3470"/>
            </a:xfrm>
            <a:prstGeom prst="cube">
              <a:avLst>
                <a:gd name="adj" fmla="val 28506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3683" y="3356"/>
              <a:ext cx="1230" cy="3056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Temporal Focal Transformer Block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1831697" y="2229446"/>
            <a:ext cx="930433" cy="2203825"/>
            <a:chOff x="13683" y="2963"/>
            <a:chExt cx="1465" cy="3470"/>
          </a:xfrm>
        </p:grpSpPr>
        <p:sp>
          <p:nvSpPr>
            <p:cNvPr id="89" name="立方体 88"/>
            <p:cNvSpPr/>
            <p:nvPr/>
          </p:nvSpPr>
          <p:spPr>
            <a:xfrm>
              <a:off x="13804" y="2963"/>
              <a:ext cx="1344" cy="3470"/>
            </a:xfrm>
            <a:prstGeom prst="cube">
              <a:avLst>
                <a:gd name="adj" fmla="val 2850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3683" y="3356"/>
              <a:ext cx="1230" cy="3056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Temporal Focal Transformer Block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94" name="左大括号 93"/>
          <p:cNvSpPr/>
          <p:nvPr/>
        </p:nvSpPr>
        <p:spPr>
          <a:xfrm rot="5400000">
            <a:off x="11148955" y="894449"/>
            <a:ext cx="160682" cy="2394993"/>
          </a:xfrm>
          <a:prstGeom prst="leftBrace">
            <a:avLst>
              <a:gd name="adj1" fmla="val 0"/>
              <a:gd name="adj2" fmla="val 4918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11216277" y="2721655"/>
            <a:ext cx="772292" cy="76721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latin typeface="Times New Roman" panose="02020603050405020304" charset="0"/>
                <a:cs typeface="Times New Roman" panose="02020603050405020304" charset="0"/>
              </a:rPr>
              <a:t>...</a:t>
            </a:r>
            <a:endParaRPr lang="en-US" altLang="zh-CN" sz="5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764080" y="1672456"/>
            <a:ext cx="94758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7" name="肘形连接符 96"/>
          <p:cNvCxnSpPr>
            <a:stCxn id="37" idx="4"/>
            <a:endCxn id="83" idx="1"/>
          </p:cNvCxnSpPr>
          <p:nvPr/>
        </p:nvCxnSpPr>
        <p:spPr>
          <a:xfrm>
            <a:off x="8567241" y="1844571"/>
            <a:ext cx="941865" cy="1589041"/>
          </a:xfrm>
          <a:prstGeom prst="bentConnector3">
            <a:avLst>
              <a:gd name="adj1" fmla="val 60755"/>
            </a:avLst>
          </a:prstGeom>
          <a:ln w="38100">
            <a:solidFill>
              <a:srgbClr val="00B050">
                <a:alpha val="33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肘形连接符 97"/>
          <p:cNvCxnSpPr/>
          <p:nvPr/>
        </p:nvCxnSpPr>
        <p:spPr>
          <a:xfrm flipV="1">
            <a:off x="8692357" y="3433611"/>
            <a:ext cx="808493" cy="1786559"/>
          </a:xfrm>
          <a:prstGeom prst="bentConnector3">
            <a:avLst>
              <a:gd name="adj1" fmla="val 55302"/>
            </a:avLst>
          </a:prstGeom>
          <a:ln w="38100">
            <a:solidFill>
              <a:srgbClr val="FF0000">
                <a:alpha val="33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 rot="5400000">
            <a:off x="8115044" y="2325983"/>
            <a:ext cx="2097127" cy="53730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 i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Flow-Based Local</a:t>
            </a:r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 Frame Feature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 rot="5400000">
            <a:off x="8369087" y="4047761"/>
            <a:ext cx="1587770" cy="53730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Non-Local </a:t>
            </a:r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Frame Feature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1" name="立方体 100"/>
          <p:cNvSpPr/>
          <p:nvPr/>
        </p:nvSpPr>
        <p:spPr>
          <a:xfrm>
            <a:off x="10570372" y="4789567"/>
            <a:ext cx="1184477" cy="539207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tx1">
                <a:alpha val="33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Decoder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10494159" y="5623464"/>
            <a:ext cx="1511557" cy="1092386"/>
            <a:chOff x="13718" y="8488"/>
            <a:chExt cx="2380" cy="1720"/>
          </a:xfrm>
        </p:grpSpPr>
        <p:pic>
          <p:nvPicPr>
            <p:cNvPr id="104" name="图片 103" descr="000000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718" y="8488"/>
              <a:ext cx="1981" cy="1321"/>
            </a:xfrm>
            <a:prstGeom prst="rect">
              <a:avLst/>
            </a:prstGeom>
          </p:spPr>
        </p:pic>
        <p:pic>
          <p:nvPicPr>
            <p:cNvPr id="105" name="图片 104" descr="000000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918" y="8688"/>
              <a:ext cx="1981" cy="1321"/>
            </a:xfrm>
            <a:prstGeom prst="rect">
              <a:avLst/>
            </a:prstGeom>
          </p:spPr>
        </p:pic>
        <p:pic>
          <p:nvPicPr>
            <p:cNvPr id="106" name="图片 105" descr="000000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18" y="8888"/>
              <a:ext cx="1981" cy="1321"/>
            </a:xfrm>
            <a:prstGeom prst="rect">
              <a:avLst/>
            </a:prstGeom>
          </p:spPr>
        </p:pic>
      </p:grpSp>
      <p:cxnSp>
        <p:nvCxnSpPr>
          <p:cNvPr id="111" name="直接箭头连接符 110"/>
          <p:cNvCxnSpPr/>
          <p:nvPr/>
        </p:nvCxnSpPr>
        <p:spPr>
          <a:xfrm>
            <a:off x="3309180" y="1850792"/>
            <a:ext cx="15878" cy="943136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4697527" y="2753916"/>
            <a:ext cx="16513" cy="1552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>
            <a:off x="3307275" y="2774239"/>
            <a:ext cx="1376914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H="1">
            <a:off x="11172454" y="4552672"/>
            <a:ext cx="635" cy="236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11173089" y="5338301"/>
            <a:ext cx="635" cy="236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8668858" y="6028663"/>
            <a:ext cx="169383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Inpainting Images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706123" y="841735"/>
            <a:ext cx="4947493" cy="381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</a:rPr>
              <a:t>Flow-Based Image Feature Propagation Network</a:t>
            </a:r>
            <a:endParaRPr lang="en-US" altLang="zh-CN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0330" y="740410"/>
            <a:ext cx="12003544" cy="6358068"/>
            <a:chOff x="158" y="146"/>
            <a:chExt cx="18900" cy="10011"/>
          </a:xfrm>
        </p:grpSpPr>
        <p:sp>
          <p:nvSpPr>
            <p:cNvPr id="118" name="圆角矩形 117"/>
            <p:cNvSpPr/>
            <p:nvPr/>
          </p:nvSpPr>
          <p:spPr>
            <a:xfrm>
              <a:off x="4240" y="1385"/>
              <a:ext cx="8631" cy="158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mpd="sng">
              <a:solidFill>
                <a:schemeClr val="tx1">
                  <a:alpha val="36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15183" y="8225"/>
              <a:ext cx="2731" cy="1932"/>
            </a:xfrm>
            <a:prstGeom prst="roundRect">
              <a:avLst>
                <a:gd name="adj" fmla="val 10949"/>
              </a:avLst>
            </a:prstGeom>
            <a:noFill/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13718" y="2137"/>
              <a:ext cx="5340" cy="4454"/>
            </a:xfrm>
            <a:prstGeom prst="roundRect">
              <a:avLst>
                <a:gd name="adj" fmla="val 10770"/>
              </a:avLst>
            </a:prstGeom>
            <a:solidFill>
              <a:schemeClr val="accent2">
                <a:lumMod val="20000"/>
                <a:lumOff val="80000"/>
                <a:alpha val="51000"/>
              </a:schemeClr>
            </a:solidFill>
            <a:ln w="12700" cmpd="sng">
              <a:solidFill>
                <a:schemeClr val="tx1">
                  <a:alpha val="37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83" y="700"/>
              <a:ext cx="2894" cy="3292"/>
              <a:chOff x="2101" y="700"/>
              <a:chExt cx="3780" cy="387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2101" y="700"/>
                <a:ext cx="3781" cy="3871"/>
              </a:xfrm>
              <a:prstGeom prst="roundRect">
                <a:avLst>
                  <a:gd name="adj" fmla="val 10949"/>
                </a:avLst>
              </a:prstGeom>
              <a:solidFill>
                <a:schemeClr val="bg2">
                  <a:lumMod val="9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" name="图片 3" descr="frame_0000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332" y="858"/>
                <a:ext cx="1650" cy="1100"/>
              </a:xfrm>
              <a:prstGeom prst="rect">
                <a:avLst/>
              </a:prstGeom>
            </p:spPr>
          </p:pic>
          <p:pic>
            <p:nvPicPr>
              <p:cNvPr id="5" name="图片 4" descr="frame_000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32" y="2072"/>
                <a:ext cx="1650" cy="1100"/>
              </a:xfrm>
              <a:prstGeom prst="rect">
                <a:avLst/>
              </a:prstGeom>
            </p:spPr>
          </p:pic>
          <p:pic>
            <p:nvPicPr>
              <p:cNvPr id="6" name="图片 5" descr="frame_0000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" y="3286"/>
                <a:ext cx="1649" cy="1100"/>
              </a:xfrm>
              <a:prstGeom prst="rect">
                <a:avLst/>
              </a:prstGeom>
            </p:spPr>
          </p:pic>
          <p:pic>
            <p:nvPicPr>
              <p:cNvPr id="7" name="图片 6" descr="frame_00001_mask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6" y="858"/>
                <a:ext cx="1649" cy="1100"/>
              </a:xfrm>
              <a:prstGeom prst="rect">
                <a:avLst/>
              </a:prstGeom>
            </p:spPr>
          </p:pic>
          <p:pic>
            <p:nvPicPr>
              <p:cNvPr id="8" name="图片 7" descr="frame_00002_mask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6" y="2071"/>
                <a:ext cx="1649" cy="1100"/>
              </a:xfrm>
              <a:prstGeom prst="rect">
                <a:avLst/>
              </a:prstGeom>
            </p:spPr>
          </p:pic>
          <p:pic>
            <p:nvPicPr>
              <p:cNvPr id="9" name="图片 8" descr="frame_00003_mask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6" y="3284"/>
                <a:ext cx="1649" cy="1100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581" y="5285"/>
              <a:ext cx="2896" cy="3202"/>
              <a:chOff x="2101" y="5525"/>
              <a:chExt cx="3780" cy="387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2101" y="5525"/>
                <a:ext cx="3781" cy="3871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0" name="图片 9" descr="frame_0003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2" y="5660"/>
                <a:ext cx="1649" cy="1100"/>
              </a:xfrm>
              <a:prstGeom prst="rect">
                <a:avLst/>
              </a:prstGeom>
            </p:spPr>
          </p:pic>
          <p:pic>
            <p:nvPicPr>
              <p:cNvPr id="11" name="图片 10" descr="frame_0003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2" y="6910"/>
                <a:ext cx="1649" cy="1100"/>
              </a:xfrm>
              <a:prstGeom prst="rect">
                <a:avLst/>
              </a:prstGeom>
            </p:spPr>
          </p:pic>
          <p:pic>
            <p:nvPicPr>
              <p:cNvPr id="12" name="图片 11" descr="frame_000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2" y="8160"/>
                <a:ext cx="1649" cy="1100"/>
              </a:xfrm>
              <a:prstGeom prst="rect">
                <a:avLst/>
              </a:prstGeom>
            </p:spPr>
          </p:pic>
          <p:pic>
            <p:nvPicPr>
              <p:cNvPr id="13" name="图片 12" descr="frame_00038_mask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6" y="5660"/>
                <a:ext cx="1649" cy="1100"/>
              </a:xfrm>
              <a:prstGeom prst="rect">
                <a:avLst/>
              </a:prstGeom>
            </p:spPr>
          </p:pic>
          <p:pic>
            <p:nvPicPr>
              <p:cNvPr id="14" name="图片 13" descr="frame_00039_mask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6" y="6908"/>
                <a:ext cx="1649" cy="1100"/>
              </a:xfrm>
              <a:prstGeom prst="rect">
                <a:avLst/>
              </a:prstGeom>
            </p:spPr>
          </p:pic>
          <p:pic>
            <p:nvPicPr>
              <p:cNvPr id="15" name="图片 14" descr="frame_00040_mask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46" y="8156"/>
                <a:ext cx="1649" cy="1100"/>
              </a:xfrm>
              <a:prstGeom prst="rect">
                <a:avLst/>
              </a:prstGeom>
            </p:spPr>
          </p:pic>
        </p:grpSp>
        <p:sp>
          <p:nvSpPr>
            <p:cNvPr id="20" name="立方体 19"/>
            <p:cNvSpPr/>
            <p:nvPr/>
          </p:nvSpPr>
          <p:spPr>
            <a:xfrm>
              <a:off x="1031" y="4355"/>
              <a:ext cx="1999" cy="568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P-MASk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V="1">
              <a:off x="2625" y="4048"/>
              <a:ext cx="6" cy="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2621" y="4980"/>
              <a:ext cx="2" cy="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095" y="4220"/>
              <a:ext cx="1990" cy="6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Frame Mask Generation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8" y="146"/>
              <a:ext cx="3010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</a:rPr>
                <a:t>Local Frames Block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8" y="8523"/>
              <a:ext cx="3659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</a:rPr>
                <a:t>Non-Local Frames Block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3" name="立方体 32"/>
            <p:cNvSpPr/>
            <p:nvPr/>
          </p:nvSpPr>
          <p:spPr>
            <a:xfrm>
              <a:off x="4702" y="6242"/>
              <a:ext cx="3274" cy="1030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mpd="sng">
              <a:solidFill>
                <a:schemeClr val="tx1">
                  <a:alpha val="31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Hiera-B Encoder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4" name="立方体 33"/>
            <p:cNvSpPr/>
            <p:nvPr/>
          </p:nvSpPr>
          <p:spPr>
            <a:xfrm>
              <a:off x="4595" y="1540"/>
              <a:ext cx="3381" cy="1276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sng">
              <a:solidFill>
                <a:schemeClr val="tx1">
                  <a:alpha val="33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Flow Completion Network Module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10" name="图片 109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5966" y="7198"/>
              <a:ext cx="638" cy="638"/>
            </a:xfrm>
            <a:prstGeom prst="rect">
              <a:avLst/>
            </a:prstGeom>
          </p:spPr>
        </p:pic>
        <p:cxnSp>
          <p:nvCxnSpPr>
            <p:cNvPr id="35" name="直接箭头连接符 34"/>
            <p:cNvCxnSpPr>
              <a:stCxn id="16" idx="3"/>
              <a:endCxn id="34" idx="2"/>
            </p:cNvCxnSpPr>
            <p:nvPr/>
          </p:nvCxnSpPr>
          <p:spPr>
            <a:xfrm flipV="1">
              <a:off x="3478" y="2338"/>
              <a:ext cx="1117" cy="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17" idx="3"/>
              <a:endCxn id="33" idx="2"/>
            </p:cNvCxnSpPr>
            <p:nvPr/>
          </p:nvCxnSpPr>
          <p:spPr>
            <a:xfrm flipV="1">
              <a:off x="3478" y="6886"/>
              <a:ext cx="12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立方体 36"/>
            <p:cNvSpPr/>
            <p:nvPr/>
          </p:nvSpPr>
          <p:spPr>
            <a:xfrm>
              <a:off x="8889" y="1540"/>
              <a:ext cx="3786" cy="1276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mpd="sng">
              <a:solidFill>
                <a:schemeClr val="tx1">
                  <a:alpha val="31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Feature Forward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Propagation Module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48" y="759"/>
              <a:ext cx="1231" cy="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n=3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552" y="5397"/>
              <a:ext cx="1231" cy="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n=3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8599" y="4724"/>
              <a:ext cx="4076" cy="1708"/>
              <a:chOff x="8629" y="3272"/>
              <a:chExt cx="4076" cy="1708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8629" y="3835"/>
                <a:ext cx="3943" cy="1145"/>
              </a:xfrm>
              <a:prstGeom prst="roundRect">
                <a:avLst>
                  <a:gd name="adj" fmla="val 10949"/>
                </a:avLst>
              </a:prstGeom>
              <a:solidFill>
                <a:schemeClr val="bg2">
                  <a:lumMod val="9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8786" y="3993"/>
                <a:ext cx="838" cy="840"/>
                <a:chOff x="8786" y="3993"/>
                <a:chExt cx="838" cy="840"/>
              </a:xfrm>
            </p:grpSpPr>
            <p:sp>
              <p:nvSpPr>
                <p:cNvPr id="38" name="立方体 37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2">
                    <a:lumMod val="40000"/>
                    <a:lumOff val="60000"/>
                    <a:alpha val="57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组合 40"/>
              <p:cNvGrpSpPr/>
              <p:nvPr/>
            </p:nvGrpSpPr>
            <p:grpSpPr>
              <a:xfrm>
                <a:off x="10190" y="3989"/>
                <a:ext cx="839" cy="840"/>
                <a:chOff x="8786" y="3993"/>
                <a:chExt cx="839" cy="840"/>
              </a:xfrm>
            </p:grpSpPr>
            <p:sp>
              <p:nvSpPr>
                <p:cNvPr id="42" name="立方体 41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43" name="图片 42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grpSp>
            <p:nvGrpSpPr>
              <p:cNvPr id="46" name="组合 45"/>
              <p:cNvGrpSpPr/>
              <p:nvPr/>
            </p:nvGrpSpPr>
            <p:grpSpPr>
              <a:xfrm>
                <a:off x="11575" y="3989"/>
                <a:ext cx="838" cy="840"/>
                <a:chOff x="8786" y="3993"/>
                <a:chExt cx="838" cy="840"/>
              </a:xfrm>
            </p:grpSpPr>
            <p:sp>
              <p:nvSpPr>
                <p:cNvPr id="47" name="立方体 46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48" name="图片 47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sp>
            <p:nvSpPr>
              <p:cNvPr id="49" name="文本框 48"/>
              <p:cNvSpPr txBox="1"/>
              <p:nvPr/>
            </p:nvSpPr>
            <p:spPr>
              <a:xfrm>
                <a:off x="8654" y="3272"/>
                <a:ext cx="4051" cy="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b="1" i="1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Local 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Features=3</a:t>
                </a:r>
                <a:endParaRPr lang="en-US" altLang="zh-CN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623" y="6547"/>
              <a:ext cx="3943" cy="1678"/>
              <a:chOff x="8629" y="3302"/>
              <a:chExt cx="3943" cy="1678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8629" y="3835"/>
                <a:ext cx="3943" cy="1145"/>
              </a:xfrm>
              <a:prstGeom prst="roundRect">
                <a:avLst>
                  <a:gd name="adj" fmla="val 109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8786" y="3993"/>
                <a:ext cx="838" cy="840"/>
                <a:chOff x="8786" y="3993"/>
                <a:chExt cx="838" cy="840"/>
              </a:xfrm>
            </p:grpSpPr>
            <p:sp>
              <p:nvSpPr>
                <p:cNvPr id="63" name="立方体 62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64" name="图片 63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grpSp>
            <p:nvGrpSpPr>
              <p:cNvPr id="65" name="组合 64"/>
              <p:cNvGrpSpPr/>
              <p:nvPr/>
            </p:nvGrpSpPr>
            <p:grpSpPr>
              <a:xfrm>
                <a:off x="10190" y="3989"/>
                <a:ext cx="838" cy="840"/>
                <a:chOff x="8786" y="3993"/>
                <a:chExt cx="838" cy="840"/>
              </a:xfrm>
            </p:grpSpPr>
            <p:sp>
              <p:nvSpPr>
                <p:cNvPr id="66" name="立方体 65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67" name="图片 66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grpSp>
            <p:nvGrpSpPr>
              <p:cNvPr id="68" name="组合 67"/>
              <p:cNvGrpSpPr/>
              <p:nvPr/>
            </p:nvGrpSpPr>
            <p:grpSpPr>
              <a:xfrm>
                <a:off x="11575" y="3989"/>
                <a:ext cx="838" cy="840"/>
                <a:chOff x="8786" y="3993"/>
                <a:chExt cx="838" cy="840"/>
              </a:xfrm>
            </p:grpSpPr>
            <p:sp>
              <p:nvSpPr>
                <p:cNvPr id="69" name="立方体 68"/>
                <p:cNvSpPr>
                  <a:spLocks noChangeAspect="1"/>
                </p:cNvSpPr>
                <p:nvPr/>
              </p:nvSpPr>
              <p:spPr>
                <a:xfrm>
                  <a:off x="8786" y="3993"/>
                  <a:ext cx="839" cy="840"/>
                </a:xfrm>
                <a:prstGeom prst="cub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cmpd="sng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70" name="图片 69" descr="frame_00001_mask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05" y="4224"/>
                  <a:ext cx="584" cy="584"/>
                </a:xfrm>
                <a:prstGeom prst="rect">
                  <a:avLst/>
                </a:prstGeom>
              </p:spPr>
            </p:pic>
          </p:grpSp>
          <p:sp>
            <p:nvSpPr>
              <p:cNvPr id="71" name="文本框 70"/>
              <p:cNvSpPr txBox="1"/>
              <p:nvPr/>
            </p:nvSpPr>
            <p:spPr>
              <a:xfrm>
                <a:off x="8630" y="3302"/>
                <a:ext cx="3942" cy="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Non-Local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 Featuresn=3</a:t>
                </a:r>
                <a:endParaRPr lang="en-US" altLang="zh-CN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 flipV="1">
              <a:off x="9592" y="5964"/>
              <a:ext cx="553" cy="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V="1">
              <a:off x="10991" y="5961"/>
              <a:ext cx="553" cy="3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4" name="肘形连接符 73"/>
            <p:cNvCxnSpPr/>
            <p:nvPr/>
          </p:nvCxnSpPr>
          <p:spPr>
            <a:xfrm>
              <a:off x="7731" y="6896"/>
              <a:ext cx="890" cy="865"/>
            </a:xfrm>
            <a:prstGeom prst="bentConnector3">
              <a:avLst>
                <a:gd name="adj1" fmla="val 5314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/>
            <p:nvPr/>
          </p:nvCxnSpPr>
          <p:spPr>
            <a:xfrm flipV="1">
              <a:off x="7717" y="5860"/>
              <a:ext cx="850" cy="1026"/>
            </a:xfrm>
            <a:prstGeom prst="bentConnector3">
              <a:avLst>
                <a:gd name="adj1" fmla="val 577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34" idx="4"/>
              <a:endCxn id="37" idx="2"/>
            </p:cNvCxnSpPr>
            <p:nvPr/>
          </p:nvCxnSpPr>
          <p:spPr>
            <a:xfrm>
              <a:off x="7657" y="2338"/>
              <a:ext cx="1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 flipV="1">
              <a:off x="10572" y="3119"/>
              <a:ext cx="6" cy="15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6242" y="3301"/>
              <a:ext cx="45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Propagate Local-Frames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Feature Encoding Information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13839" y="2919"/>
              <a:ext cx="1465" cy="3470"/>
              <a:chOff x="13683" y="2963"/>
              <a:chExt cx="1465" cy="3470"/>
            </a:xfrm>
          </p:grpSpPr>
          <p:sp>
            <p:nvSpPr>
              <p:cNvPr id="82" name="立方体 81"/>
              <p:cNvSpPr/>
              <p:nvPr/>
            </p:nvSpPr>
            <p:spPr>
              <a:xfrm>
                <a:off x="13804" y="2963"/>
                <a:ext cx="1344" cy="3470"/>
              </a:xfrm>
              <a:prstGeom prst="cube">
                <a:avLst>
                  <a:gd name="adj" fmla="val 28506"/>
                </a:avLst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3683" y="3356"/>
                <a:ext cx="1230" cy="3056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p>
                <a:pPr algn="ctr"/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Temporal Focal Transformer Block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5096" y="2944"/>
              <a:ext cx="1465" cy="3470"/>
              <a:chOff x="13683" y="2963"/>
              <a:chExt cx="1465" cy="3470"/>
            </a:xfrm>
          </p:grpSpPr>
          <p:sp>
            <p:nvSpPr>
              <p:cNvPr id="86" name="立方体 85"/>
              <p:cNvSpPr/>
              <p:nvPr/>
            </p:nvSpPr>
            <p:spPr>
              <a:xfrm>
                <a:off x="13804" y="2963"/>
                <a:ext cx="1344" cy="3470"/>
              </a:xfrm>
              <a:prstGeom prst="cube">
                <a:avLst>
                  <a:gd name="adj" fmla="val 28506"/>
                </a:avLst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13683" y="3356"/>
                <a:ext cx="1230" cy="3056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p>
                <a:pPr algn="ctr"/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Temporal Focal Transformer Block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7496" y="2944"/>
              <a:ext cx="1465" cy="3470"/>
              <a:chOff x="13683" y="2963"/>
              <a:chExt cx="1465" cy="3470"/>
            </a:xfrm>
          </p:grpSpPr>
          <p:sp>
            <p:nvSpPr>
              <p:cNvPr id="89" name="立方体 88"/>
              <p:cNvSpPr/>
              <p:nvPr/>
            </p:nvSpPr>
            <p:spPr>
              <a:xfrm>
                <a:off x="13804" y="2963"/>
                <a:ext cx="1344" cy="3470"/>
              </a:xfrm>
              <a:prstGeom prst="cube">
                <a:avLst>
                  <a:gd name="adj" fmla="val 28506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3683" y="3356"/>
                <a:ext cx="1230" cy="3056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p>
                <a:pPr algn="ctr"/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Temporal Focal Transformer Block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94" name="左大括号 93"/>
            <p:cNvSpPr/>
            <p:nvPr/>
          </p:nvSpPr>
          <p:spPr>
            <a:xfrm rot="5400000">
              <a:off x="16421" y="842"/>
              <a:ext cx="253" cy="3771"/>
            </a:xfrm>
            <a:prstGeom prst="leftBrace">
              <a:avLst>
                <a:gd name="adj1" fmla="val 0"/>
                <a:gd name="adj2" fmla="val 4918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6527" y="3719"/>
              <a:ext cx="1216" cy="1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5400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 sz="5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5815" y="2067"/>
              <a:ext cx="149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 i="1">
                  <a:latin typeface="Times New Roman" panose="02020603050405020304" charset="0"/>
                  <a:cs typeface="Times New Roman" panose="02020603050405020304" charset="0"/>
                </a:rPr>
                <a:t>N</a:t>
              </a:r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97" name="肘形连接符 96"/>
            <p:cNvCxnSpPr>
              <a:stCxn id="37" idx="4"/>
              <a:endCxn id="83" idx="1"/>
            </p:cNvCxnSpPr>
            <p:nvPr/>
          </p:nvCxnSpPr>
          <p:spPr>
            <a:xfrm>
              <a:off x="12356" y="2338"/>
              <a:ext cx="1483" cy="2502"/>
            </a:xfrm>
            <a:prstGeom prst="bentConnector3">
              <a:avLst>
                <a:gd name="adj1" fmla="val 60755"/>
              </a:avLst>
            </a:prstGeom>
            <a:ln w="38100">
              <a:solidFill>
                <a:srgbClr val="00B050">
                  <a:alpha val="33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8" name="肘形连接符 97"/>
            <p:cNvCxnSpPr/>
            <p:nvPr/>
          </p:nvCxnSpPr>
          <p:spPr>
            <a:xfrm flipV="1">
              <a:off x="12553" y="4840"/>
              <a:ext cx="1273" cy="2813"/>
            </a:xfrm>
            <a:prstGeom prst="bentConnector3">
              <a:avLst>
                <a:gd name="adj1" fmla="val 55302"/>
              </a:avLst>
            </a:prstGeom>
            <a:ln w="38100">
              <a:solidFill>
                <a:srgbClr val="FF0000">
                  <a:alpha val="33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 rot="5400000">
              <a:off x="11644" y="3096"/>
              <a:ext cx="3302" cy="8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b="1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Flow-Based Local</a:t>
              </a:r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 Frame Feature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5400000">
              <a:off x="12044" y="5807"/>
              <a:ext cx="2500" cy="8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Non-Local </a:t>
              </a:r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Frame Feature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1" name="立方体 100"/>
            <p:cNvSpPr/>
            <p:nvPr/>
          </p:nvSpPr>
          <p:spPr>
            <a:xfrm>
              <a:off x="15510" y="6975"/>
              <a:ext cx="1865" cy="849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sng">
              <a:solidFill>
                <a:schemeClr val="tx1">
                  <a:alpha val="33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Decoder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5390" y="8288"/>
              <a:ext cx="2380" cy="1720"/>
              <a:chOff x="13718" y="8488"/>
              <a:chExt cx="2380" cy="1720"/>
            </a:xfrm>
          </p:grpSpPr>
          <p:pic>
            <p:nvPicPr>
              <p:cNvPr id="104" name="图片 103" descr="0000003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718" y="8488"/>
                <a:ext cx="1981" cy="1321"/>
              </a:xfrm>
              <a:prstGeom prst="rect">
                <a:avLst/>
              </a:prstGeom>
            </p:spPr>
          </p:pic>
          <p:pic>
            <p:nvPicPr>
              <p:cNvPr id="105" name="图片 104" descr="0000003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918" y="8688"/>
                <a:ext cx="1981" cy="1321"/>
              </a:xfrm>
              <a:prstGeom prst="rect">
                <a:avLst/>
              </a:prstGeom>
            </p:spPr>
          </p:pic>
          <p:pic>
            <p:nvPicPr>
              <p:cNvPr id="106" name="图片 105" descr="0000003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18" y="8888"/>
                <a:ext cx="1981" cy="1321"/>
              </a:xfrm>
              <a:prstGeom prst="rect">
                <a:avLst/>
              </a:prstGeom>
            </p:spPr>
          </p:pic>
        </p:grpSp>
        <p:cxnSp>
          <p:nvCxnSpPr>
            <p:cNvPr id="111" name="直接箭头连接符 110"/>
            <p:cNvCxnSpPr/>
            <p:nvPr/>
          </p:nvCxnSpPr>
          <p:spPr>
            <a:xfrm>
              <a:off x="4077" y="2348"/>
              <a:ext cx="25" cy="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>
              <a:off x="6263" y="3770"/>
              <a:ext cx="26" cy="24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>
              <a:off x="4074" y="3802"/>
              <a:ext cx="21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/>
            <p:nvPr/>
          </p:nvCxnSpPr>
          <p:spPr>
            <a:xfrm flipH="1">
              <a:off x="16458" y="6602"/>
              <a:ext cx="1" cy="3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 flipH="1">
              <a:off x="16459" y="7839"/>
              <a:ext cx="1" cy="3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12516" y="8926"/>
              <a:ext cx="26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Inpainting Images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702" y="759"/>
              <a:ext cx="7790" cy="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Flow-Based Image Feature Propagation Network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5" name="组合 174"/>
          <p:cNvGrpSpPr/>
          <p:nvPr/>
        </p:nvGrpSpPr>
        <p:grpSpPr>
          <a:xfrm>
            <a:off x="420370" y="171092"/>
            <a:ext cx="11713417" cy="7164308"/>
            <a:chOff x="662" y="269"/>
            <a:chExt cx="18445" cy="11282"/>
          </a:xfrm>
        </p:grpSpPr>
        <p:sp>
          <p:nvSpPr>
            <p:cNvPr id="168" name="圆角矩形 167"/>
            <p:cNvSpPr/>
            <p:nvPr>
              <p:custDataLst>
                <p:tags r:id="rId1"/>
              </p:custDataLst>
            </p:nvPr>
          </p:nvSpPr>
          <p:spPr>
            <a:xfrm>
              <a:off x="663" y="284"/>
              <a:ext cx="8276" cy="3172"/>
            </a:xfrm>
            <a:prstGeom prst="roundRect">
              <a:avLst>
                <a:gd name="adj" fmla="val 6984"/>
              </a:avLst>
            </a:prstGeom>
            <a:solidFill>
              <a:schemeClr val="accent1">
                <a:lumMod val="20000"/>
                <a:lumOff val="80000"/>
                <a:alpha val="0"/>
              </a:schemeClr>
            </a:solidFill>
            <a:ln w="28575" cmpd="sng">
              <a:solidFill>
                <a:schemeClr val="tx1">
                  <a:alpha val="28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0781" y="2506"/>
              <a:ext cx="8241" cy="15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33000"/>
              </a:schemeClr>
            </a:solidFill>
            <a:ln w="28575" cmpd="sng">
              <a:solidFill>
                <a:schemeClr val="tx1">
                  <a:alpha val="37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>
              <p:custDataLst>
                <p:tags r:id="rId2"/>
              </p:custDataLst>
            </p:nvPr>
          </p:nvSpPr>
          <p:spPr>
            <a:xfrm>
              <a:off x="10867" y="5021"/>
              <a:ext cx="5481" cy="131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 cmpd="sng">
              <a:solidFill>
                <a:schemeClr val="tx1">
                  <a:alpha val="74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pic>
          <p:nvPicPr>
            <p:cNvPr id="4" name="图片 3" descr="frame_0000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1551" y="654"/>
              <a:ext cx="1022" cy="683"/>
            </a:xfrm>
            <a:prstGeom prst="rect">
              <a:avLst/>
            </a:prstGeom>
          </p:spPr>
        </p:pic>
        <p:pic>
          <p:nvPicPr>
            <p:cNvPr id="6" name="图片 5" descr="frame_0000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1328" y="1405"/>
              <a:ext cx="1425" cy="1031"/>
            </a:xfrm>
            <a:prstGeom prst="rect">
              <a:avLst/>
            </a:prstGeom>
          </p:spPr>
        </p:pic>
        <p:pic>
          <p:nvPicPr>
            <p:cNvPr id="7" name="图片 6" descr="frame_0000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1015" y="2567"/>
              <a:ext cx="2030" cy="135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>
              <p:custDataLst>
                <p:tags r:id="rId7"/>
              </p:custDataLst>
            </p:nvPr>
          </p:nvCxnSpPr>
          <p:spPr>
            <a:xfrm flipH="1">
              <a:off x="11028" y="339"/>
              <a:ext cx="569" cy="2062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>
              <p:custDataLst>
                <p:tags r:id="rId8"/>
              </p:custDataLst>
            </p:nvPr>
          </p:nvCxnSpPr>
          <p:spPr>
            <a:xfrm>
              <a:off x="12540" y="351"/>
              <a:ext cx="496" cy="20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10477" y="3924"/>
              <a:ext cx="3105" cy="5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Image Pyramid 1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4" name="图片 23" descr="C:/Users/Aiur/SuperVideo-inpaint/frames_package/batman6_frames/frame_00004.pngframe_000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3880" r="3880"/>
            <a:stretch>
              <a:fillRect/>
            </a:stretch>
          </p:blipFill>
          <p:spPr>
            <a:xfrm>
              <a:off x="14327" y="1405"/>
              <a:ext cx="1425" cy="1031"/>
            </a:xfrm>
            <a:prstGeom prst="rect">
              <a:avLst/>
            </a:prstGeom>
          </p:spPr>
        </p:pic>
        <p:pic>
          <p:nvPicPr>
            <p:cNvPr id="25" name="图片 24" descr="C:/Users/Aiur/SuperVideo-inpaint/frames_package/batman6_frames/frame_00004.pngframe_0000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1"/>
            <a:srcRect r="147"/>
            <a:stretch>
              <a:fillRect/>
            </a:stretch>
          </p:blipFill>
          <p:spPr>
            <a:xfrm>
              <a:off x="14014" y="2567"/>
              <a:ext cx="2030" cy="1357"/>
            </a:xfrm>
            <a:prstGeom prst="rect">
              <a:avLst/>
            </a:prstGeom>
          </p:spPr>
        </p:pic>
        <p:cxnSp>
          <p:nvCxnSpPr>
            <p:cNvPr id="26" name="直接箭头连接符 25"/>
            <p:cNvCxnSpPr/>
            <p:nvPr>
              <p:custDataLst>
                <p:tags r:id="rId13"/>
              </p:custDataLst>
            </p:nvPr>
          </p:nvCxnSpPr>
          <p:spPr>
            <a:xfrm flipH="1">
              <a:off x="14023" y="339"/>
              <a:ext cx="573" cy="2092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>
              <p:custDataLst>
                <p:tags r:id="rId14"/>
              </p:custDataLst>
            </p:nvPr>
          </p:nvCxnSpPr>
          <p:spPr>
            <a:xfrm>
              <a:off x="15540" y="351"/>
              <a:ext cx="499" cy="207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13476" y="3924"/>
              <a:ext cx="3105" cy="5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Image Pyramid 2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9" name="图片 28" descr="frame_0000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564" y="654"/>
              <a:ext cx="1019" cy="680"/>
            </a:xfrm>
            <a:prstGeom prst="rect">
              <a:avLst/>
            </a:prstGeom>
          </p:spPr>
        </p:pic>
        <p:cxnSp>
          <p:nvCxnSpPr>
            <p:cNvPr id="115" name="直接箭头连接符 114"/>
            <p:cNvCxnSpPr/>
            <p:nvPr>
              <p:custDataLst>
                <p:tags r:id="rId17"/>
              </p:custDataLst>
            </p:nvPr>
          </p:nvCxnSpPr>
          <p:spPr>
            <a:xfrm flipH="1">
              <a:off x="12029" y="4481"/>
              <a:ext cx="1" cy="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>
              <p:custDataLst>
                <p:tags r:id="rId18"/>
              </p:custDataLst>
            </p:nvPr>
          </p:nvCxnSpPr>
          <p:spPr>
            <a:xfrm flipH="1">
              <a:off x="15073" y="4481"/>
              <a:ext cx="1" cy="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1" name="图片 30" descr="frame_0000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1228" y="5153"/>
              <a:ext cx="1525" cy="1019"/>
            </a:xfrm>
            <a:prstGeom prst="rect">
              <a:avLst/>
            </a:prstGeom>
          </p:spPr>
        </p:pic>
        <p:pic>
          <p:nvPicPr>
            <p:cNvPr id="32" name="图片 31" descr="C:/Users/Aiur/SuperVideo-inpaint/frames_package/batman6_frames/frame_00004.pngframe_0000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1"/>
            <a:srcRect r="147"/>
            <a:stretch>
              <a:fillRect/>
            </a:stretch>
          </p:blipFill>
          <p:spPr>
            <a:xfrm>
              <a:off x="14327" y="5156"/>
              <a:ext cx="1525" cy="1019"/>
            </a:xfrm>
            <a:prstGeom prst="rect">
              <a:avLst/>
            </a:prstGeom>
          </p:spPr>
        </p:pic>
        <p:sp>
          <p:nvSpPr>
            <p:cNvPr id="34" name="立方体 33"/>
            <p:cNvSpPr/>
            <p:nvPr/>
          </p:nvSpPr>
          <p:spPr>
            <a:xfrm>
              <a:off x="14013" y="6696"/>
              <a:ext cx="2032" cy="1030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mpd="sng">
              <a:solidFill>
                <a:schemeClr val="tx1">
                  <a:alpha val="31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Warping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立方体 34"/>
                <p:cNvSpPr/>
                <p:nvPr/>
              </p:nvSpPr>
              <p:spPr>
                <a:xfrm>
                  <a:off x="13873" y="8090"/>
                  <a:ext cx="2451" cy="1276"/>
                </a:xfrm>
                <a:prstGeom prst="cub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8575" cmpd="sng">
                  <a:solidFill>
                    <a:schemeClr val="tx1">
                      <a:alpha val="33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 i="1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Refined Net </a:t>
                  </a:r>
                  <a:endPara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5" name="立方体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" y="8090"/>
                  <a:ext cx="2451" cy="1276"/>
                </a:xfrm>
                <a:prstGeom prst="cube">
                  <a:avLst/>
                </a:prstGeom>
                <a:blipFill rotWithShape="1">
                  <a:blip r:embed="rId21"/>
                </a:blipFill>
                <a:ln w="28575" cmpd="sng">
                  <a:solidFill>
                    <a:schemeClr val="tx1">
                      <a:alpha val="33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>
              <p:custDataLst>
                <p:tags r:id="rId22"/>
              </p:custDataLst>
            </p:nvPr>
          </p:nvCxnSpPr>
          <p:spPr>
            <a:xfrm flipH="1">
              <a:off x="15074" y="6309"/>
              <a:ext cx="1" cy="3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>
              <p:custDataLst>
                <p:tags r:id="rId23"/>
              </p:custDataLst>
            </p:nvPr>
          </p:nvCxnSpPr>
          <p:spPr>
            <a:xfrm flipH="1">
              <a:off x="15072" y="7706"/>
              <a:ext cx="1" cy="3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829" y="2567"/>
              <a:ext cx="2013" cy="1357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867" y="7970"/>
              <a:ext cx="2072" cy="1396"/>
            </a:xfrm>
            <a:prstGeom prst="rect">
              <a:avLst/>
            </a:prstGeom>
          </p:spPr>
        </p:pic>
        <p:cxnSp>
          <p:nvCxnSpPr>
            <p:cNvPr id="41" name="直接箭头连接符 40"/>
            <p:cNvCxnSpPr/>
            <p:nvPr>
              <p:custDataLst>
                <p:tags r:id="rId26"/>
              </p:custDataLst>
            </p:nvPr>
          </p:nvCxnSpPr>
          <p:spPr>
            <a:xfrm flipH="1">
              <a:off x="17927" y="4006"/>
              <a:ext cx="1" cy="4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3" idx="3"/>
            </p:cNvCxnSpPr>
            <p:nvPr>
              <p:custDataLst>
                <p:tags r:id="rId27"/>
              </p:custDataLst>
            </p:nvPr>
          </p:nvCxnSpPr>
          <p:spPr>
            <a:xfrm flipH="1">
              <a:off x="16348" y="5673"/>
              <a:ext cx="1580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>
              <p:custDataLst>
                <p:tags r:id="rId28"/>
              </p:custDataLst>
            </p:nvPr>
          </p:nvCxnSpPr>
          <p:spPr>
            <a:xfrm flipH="1">
              <a:off x="16046" y="7210"/>
              <a:ext cx="1869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>
              <p:custDataLst>
                <p:tags r:id="rId29"/>
              </p:custDataLst>
            </p:nvPr>
          </p:nvCxnSpPr>
          <p:spPr>
            <a:xfrm flipH="1">
              <a:off x="16348" y="8746"/>
              <a:ext cx="1580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>
              <p:custDataLst>
                <p:tags r:id="rId30"/>
              </p:custDataLst>
            </p:nvPr>
          </p:nvSpPr>
          <p:spPr>
            <a:xfrm>
              <a:off x="10620" y="7413"/>
              <a:ext cx="2540" cy="5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Refined Image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47" name="直接箭头连接符 46"/>
            <p:cNvCxnSpPr/>
            <p:nvPr>
              <p:custDataLst>
                <p:tags r:id="rId31"/>
              </p:custDataLst>
            </p:nvPr>
          </p:nvCxnSpPr>
          <p:spPr>
            <a:xfrm flipH="1">
              <a:off x="13045" y="8742"/>
              <a:ext cx="448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9945" y="269"/>
              <a:ext cx="19" cy="10598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4882" y="2735"/>
              <a:ext cx="14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Frame t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000" y="2734"/>
              <a:ext cx="164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Frame t-1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540" y="2734"/>
              <a:ext cx="1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Frame t+1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 rot="0">
              <a:off x="3192" y="490"/>
              <a:ext cx="4866" cy="2324"/>
              <a:chOff x="999" y="6906"/>
              <a:chExt cx="5724" cy="3872"/>
            </a:xfrm>
          </p:grpSpPr>
          <p:sp>
            <p:nvSpPr>
              <p:cNvPr id="58" name="圆角矩形 57"/>
              <p:cNvSpPr/>
              <p:nvPr>
                <p:custDataLst>
                  <p:tags r:id="rId32"/>
                </p:custDataLst>
              </p:nvPr>
            </p:nvSpPr>
            <p:spPr>
              <a:xfrm>
                <a:off x="2688" y="6906"/>
                <a:ext cx="2337" cy="168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pic>
            <p:nvPicPr>
              <p:cNvPr id="49" name="图片 48" descr="C:/Users/Aiur/SuperVideo-inpaint/frames_package/batman6_frames/frame_00004.pngframe_00004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11"/>
              <a:srcRect r="147"/>
              <a:stretch>
                <a:fillRect/>
              </a:stretch>
            </p:blipFill>
            <p:spPr>
              <a:xfrm>
                <a:off x="3097" y="9738"/>
                <a:ext cx="1525" cy="1019"/>
              </a:xfrm>
              <a:prstGeom prst="rect">
                <a:avLst/>
              </a:prstGeom>
            </p:spPr>
          </p:pic>
          <p:pic>
            <p:nvPicPr>
              <p:cNvPr id="50" name="图片 49" descr="frame_00001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999" y="9724"/>
                <a:ext cx="1525" cy="1019"/>
              </a:xfrm>
              <a:prstGeom prst="rect">
                <a:avLst/>
              </a:prstGeom>
            </p:spPr>
          </p:pic>
          <p:pic>
            <p:nvPicPr>
              <p:cNvPr id="51" name="图片 50" descr="frame_00006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5" y="9758"/>
                <a:ext cx="1528" cy="1020"/>
              </a:xfrm>
              <a:prstGeom prst="rect">
                <a:avLst/>
              </a:prstGeom>
            </p:spPr>
          </p:pic>
          <p:grpSp>
            <p:nvGrpSpPr>
              <p:cNvPr id="57" name="组合 56"/>
              <p:cNvGrpSpPr/>
              <p:nvPr/>
            </p:nvGrpSpPr>
            <p:grpSpPr>
              <a:xfrm>
                <a:off x="2863" y="7066"/>
                <a:ext cx="1925" cy="1419"/>
                <a:chOff x="3340" y="6382"/>
                <a:chExt cx="1925" cy="1419"/>
              </a:xfrm>
            </p:grpSpPr>
            <p:pic>
              <p:nvPicPr>
                <p:cNvPr id="52" name="图片 51" descr="frame_00001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0" y="6382"/>
                  <a:ext cx="1525" cy="1019"/>
                </a:xfrm>
                <a:prstGeom prst="rect">
                  <a:avLst/>
                </a:prstGeom>
              </p:spPr>
            </p:pic>
            <p:pic>
              <p:nvPicPr>
                <p:cNvPr id="55" name="图片 54" descr="frame_00001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0" y="6582"/>
                  <a:ext cx="1525" cy="1019"/>
                </a:xfrm>
                <a:prstGeom prst="rect">
                  <a:avLst/>
                </a:prstGeom>
              </p:spPr>
            </p:pic>
            <p:pic>
              <p:nvPicPr>
                <p:cNvPr id="56" name="图片 55" descr="frame_00001"/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40" y="6782"/>
                  <a:ext cx="1525" cy="1019"/>
                </a:xfrm>
                <a:prstGeom prst="rect">
                  <a:avLst/>
                </a:prstGeom>
              </p:spPr>
            </p:pic>
          </p:grpSp>
          <p:sp>
            <p:nvSpPr>
              <p:cNvPr id="59" name="左大括号 58"/>
              <p:cNvSpPr/>
              <p:nvPr/>
            </p:nvSpPr>
            <p:spPr>
              <a:xfrm rot="5400000">
                <a:off x="3508" y="7242"/>
                <a:ext cx="750" cy="4215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381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0" name="直接箭头连接符 59"/>
              <p:cNvCxnSpPr/>
              <p:nvPr>
                <p:custDataLst>
                  <p:tags r:id="rId39"/>
                </p:custDataLst>
              </p:nvPr>
            </p:nvCxnSpPr>
            <p:spPr>
              <a:xfrm flipH="1">
                <a:off x="3883" y="9339"/>
                <a:ext cx="1" cy="3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63" name="文本框 62"/>
              <p:cNvSpPr txBox="1"/>
              <p:nvPr/>
            </p:nvSpPr>
            <p:spPr>
              <a:xfrm>
                <a:off x="5051" y="7066"/>
                <a:ext cx="1481" cy="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Concat Data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62" y="3576"/>
              <a:ext cx="8428" cy="7221"/>
              <a:chOff x="312" y="193"/>
              <a:chExt cx="8427" cy="7220"/>
            </a:xfrm>
          </p:grpSpPr>
          <p:sp>
            <p:nvSpPr>
              <p:cNvPr id="163" name="圆角矩形 162"/>
              <p:cNvSpPr/>
              <p:nvPr>
                <p:custDataLst>
                  <p:tags r:id="rId40"/>
                </p:custDataLst>
              </p:nvPr>
            </p:nvSpPr>
            <p:spPr>
              <a:xfrm>
                <a:off x="2191" y="193"/>
                <a:ext cx="6398" cy="7220"/>
              </a:xfrm>
              <a:prstGeom prst="roundRect">
                <a:avLst>
                  <a:gd name="adj" fmla="val 4888"/>
                </a:avLst>
              </a:prstGeom>
              <a:solidFill>
                <a:schemeClr val="accent2">
                  <a:lumMod val="20000"/>
                  <a:lumOff val="80000"/>
                  <a:alpha val="36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158" name="圆角矩形 157"/>
              <p:cNvSpPr/>
              <p:nvPr>
                <p:custDataLst>
                  <p:tags r:id="rId41"/>
                </p:custDataLst>
              </p:nvPr>
            </p:nvSpPr>
            <p:spPr>
              <a:xfrm>
                <a:off x="313" y="193"/>
                <a:ext cx="1878" cy="714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8575" cmpd="sng">
                <a:solidFill>
                  <a:schemeClr val="tx1">
                    <a:alpha val="74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568" y="3218"/>
                <a:ext cx="229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Flow1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69" name="立方体 68"/>
              <p:cNvSpPr/>
              <p:nvPr/>
            </p:nvSpPr>
            <p:spPr>
              <a:xfrm>
                <a:off x="2524" y="4632"/>
                <a:ext cx="1525" cy="645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mpd="sng">
                <a:solidFill>
                  <a:schemeClr val="tx1">
                    <a:alpha val="31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Conv3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0" name="立方体 69"/>
              <p:cNvSpPr/>
              <p:nvPr/>
            </p:nvSpPr>
            <p:spPr>
              <a:xfrm>
                <a:off x="2517" y="2576"/>
                <a:ext cx="1525" cy="645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mpd="sng">
                <a:solidFill>
                  <a:schemeClr val="tx1">
                    <a:alpha val="31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Conv2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1" name="立方体 70"/>
              <p:cNvSpPr/>
              <p:nvPr/>
            </p:nvSpPr>
            <p:spPr>
              <a:xfrm>
                <a:off x="2519" y="504"/>
                <a:ext cx="1525" cy="645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mpd="sng">
                <a:solidFill>
                  <a:schemeClr val="tx1">
                    <a:alpha val="31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Conv1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3" name="立方体 72"/>
              <p:cNvSpPr/>
              <p:nvPr/>
            </p:nvSpPr>
            <p:spPr>
              <a:xfrm>
                <a:off x="7333" y="508"/>
                <a:ext cx="729" cy="645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0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446" y="1046"/>
                <a:ext cx="229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Initial   Flow 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75" name="直接箭头连接符 74"/>
              <p:cNvCxnSpPr>
                <a:endCxn id="73" idx="2"/>
              </p:cNvCxnSpPr>
              <p:nvPr>
                <p:custDataLst>
                  <p:tags r:id="rId42"/>
                </p:custDataLst>
              </p:nvPr>
            </p:nvCxnSpPr>
            <p:spPr>
              <a:xfrm>
                <a:off x="3883" y="907"/>
                <a:ext cx="3450" cy="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6" name="文本框 75"/>
              <p:cNvSpPr txBox="1"/>
              <p:nvPr/>
            </p:nvSpPr>
            <p:spPr>
              <a:xfrm>
                <a:off x="4558" y="440"/>
                <a:ext cx="188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sz="1600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77" name="肘形连接符 76"/>
              <p:cNvCxnSpPr/>
              <p:nvPr/>
            </p:nvCxnSpPr>
            <p:spPr>
              <a:xfrm rot="5400000" flipV="1">
                <a:off x="4417" y="542"/>
                <a:ext cx="697" cy="1885"/>
              </a:xfrm>
              <a:prstGeom prst="bentConnector3">
                <a:avLst>
                  <a:gd name="adj1" fmla="val 32855"/>
                </a:avLst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82" name="组合 81"/>
              <p:cNvGrpSpPr>
                <a:grpSpLocks noChangeAspect="1"/>
              </p:cNvGrpSpPr>
              <p:nvPr/>
            </p:nvGrpSpPr>
            <p:grpSpPr>
              <a:xfrm>
                <a:off x="5550" y="1828"/>
                <a:ext cx="312" cy="312"/>
                <a:chOff x="7422" y="5340"/>
                <a:chExt cx="532" cy="532"/>
              </a:xfrm>
            </p:grpSpPr>
            <p:sp>
              <p:nvSpPr>
                <p:cNvPr id="96" name="椭圆 95"/>
                <p:cNvSpPr>
                  <a:spLocks noChangeAspect="1"/>
                </p:cNvSpPr>
                <p:nvPr>
                  <p:custDataLst>
                    <p:tags r:id="rId43"/>
                  </p:custDataLst>
                </p:nvPr>
              </p:nvSpPr>
              <p:spPr>
                <a:xfrm>
                  <a:off x="7422" y="5340"/>
                  <a:ext cx="533" cy="5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7422" y="5607"/>
                  <a:ext cx="53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7689" y="5340"/>
                  <a:ext cx="0" cy="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肘形连接符 83"/>
              <p:cNvCxnSpPr/>
              <p:nvPr/>
            </p:nvCxnSpPr>
            <p:spPr>
              <a:xfrm rot="5400000">
                <a:off x="6338" y="676"/>
                <a:ext cx="836" cy="178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5726" y="1917"/>
                <a:ext cx="236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Upsample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468" y="899"/>
                <a:ext cx="1393" cy="4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Deconv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pic>
            <p:nvPicPr>
              <p:cNvPr id="89" name="图片 88" descr="frame_00001"/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502" y="317"/>
                <a:ext cx="1525" cy="1019"/>
              </a:xfrm>
              <a:prstGeom prst="rect">
                <a:avLst/>
              </a:prstGeom>
            </p:spPr>
          </p:pic>
          <p:cxnSp>
            <p:nvCxnSpPr>
              <p:cNvPr id="90" name="直接箭头连接符 89"/>
              <p:cNvCxnSpPr/>
              <p:nvPr>
                <p:custDataLst>
                  <p:tags r:id="rId45"/>
                </p:custDataLst>
              </p:nvPr>
            </p:nvCxnSpPr>
            <p:spPr>
              <a:xfrm flipH="1">
                <a:off x="5706" y="2153"/>
                <a:ext cx="1" cy="3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1" name="立方体 90"/>
              <p:cNvSpPr/>
              <p:nvPr/>
            </p:nvSpPr>
            <p:spPr>
              <a:xfrm>
                <a:off x="5337" y="2573"/>
                <a:ext cx="1525" cy="645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Flow1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pic>
            <p:nvPicPr>
              <p:cNvPr id="92" name="图片 91" descr="C:/Users/Aiur/SuperVideo-inpaint/frames_package/batman6_frames/frame_00004.pngframe_00004"/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11"/>
              <a:srcRect r="147"/>
              <a:stretch>
                <a:fillRect/>
              </a:stretch>
            </p:blipFill>
            <p:spPr>
              <a:xfrm>
                <a:off x="502" y="2386"/>
                <a:ext cx="1525" cy="1019"/>
              </a:xfrm>
              <a:prstGeom prst="rect">
                <a:avLst/>
              </a:prstGeom>
            </p:spPr>
          </p:pic>
          <p:cxnSp>
            <p:nvCxnSpPr>
              <p:cNvPr id="93" name="直接箭头连接符 92"/>
              <p:cNvCxnSpPr>
                <a:stCxn id="70" idx="4"/>
                <a:endCxn id="91" idx="2"/>
              </p:cNvCxnSpPr>
              <p:nvPr>
                <p:custDataLst>
                  <p:tags r:id="rId47"/>
                </p:custDataLst>
              </p:nvPr>
            </p:nvCxnSpPr>
            <p:spPr>
              <a:xfrm flipV="1">
                <a:off x="3881" y="2976"/>
                <a:ext cx="1456" cy="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4011" y="2446"/>
                <a:ext cx="132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sz="1600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98" name="组合 97"/>
              <p:cNvGrpSpPr>
                <a:grpSpLocks noChangeAspect="1"/>
              </p:cNvGrpSpPr>
              <p:nvPr/>
            </p:nvGrpSpPr>
            <p:grpSpPr>
              <a:xfrm>
                <a:off x="5072" y="3918"/>
                <a:ext cx="312" cy="312"/>
                <a:chOff x="7422" y="5340"/>
                <a:chExt cx="532" cy="532"/>
              </a:xfrm>
            </p:grpSpPr>
            <p:sp>
              <p:nvSpPr>
                <p:cNvPr id="99" name="椭圆 98"/>
                <p:cNvSpPr>
                  <a:spLocks noChangeAspect="1"/>
                </p:cNvSpPr>
                <p:nvPr>
                  <p:custDataLst>
                    <p:tags r:id="rId48"/>
                  </p:custDataLst>
                </p:nvPr>
              </p:nvSpPr>
              <p:spPr>
                <a:xfrm>
                  <a:off x="7422" y="5340"/>
                  <a:ext cx="533" cy="5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连接符 99"/>
                <p:cNvCxnSpPr>
                  <a:stCxn id="99" idx="2"/>
                  <a:endCxn id="99" idx="6"/>
                </p:cNvCxnSpPr>
                <p:nvPr/>
              </p:nvCxnSpPr>
              <p:spPr>
                <a:xfrm>
                  <a:off x="7422" y="5607"/>
                  <a:ext cx="53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>
                  <a:stCxn id="99" idx="0"/>
                  <a:endCxn id="99" idx="4"/>
                </p:cNvCxnSpPr>
                <p:nvPr/>
              </p:nvCxnSpPr>
              <p:spPr>
                <a:xfrm>
                  <a:off x="7689" y="5340"/>
                  <a:ext cx="0" cy="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肘形连接符 101"/>
              <p:cNvCxnSpPr>
                <a:stCxn id="91" idx="3"/>
              </p:cNvCxnSpPr>
              <p:nvPr/>
            </p:nvCxnSpPr>
            <p:spPr>
              <a:xfrm rot="5400000">
                <a:off x="5274" y="3329"/>
                <a:ext cx="857" cy="63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3" name="文本框 102"/>
              <p:cNvSpPr txBox="1"/>
              <p:nvPr/>
            </p:nvSpPr>
            <p:spPr>
              <a:xfrm>
                <a:off x="6007" y="3837"/>
                <a:ext cx="160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Upsample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04" name="肘形连接符 103"/>
              <p:cNvCxnSpPr>
                <a:stCxn id="70" idx="3"/>
                <a:endCxn id="99" idx="2"/>
              </p:cNvCxnSpPr>
              <p:nvPr/>
            </p:nvCxnSpPr>
            <p:spPr>
              <a:xfrm rot="5400000" flipV="1">
                <a:off x="3708" y="2711"/>
                <a:ext cx="854" cy="187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5" name="文本框 104"/>
              <p:cNvSpPr txBox="1"/>
              <p:nvPr/>
            </p:nvSpPr>
            <p:spPr>
              <a:xfrm>
                <a:off x="3759" y="3451"/>
                <a:ext cx="1393" cy="4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Deconv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06" name="直接箭头连接符 105"/>
              <p:cNvCxnSpPr/>
              <p:nvPr>
                <p:custDataLst>
                  <p:tags r:id="rId49"/>
                </p:custDataLst>
              </p:nvPr>
            </p:nvCxnSpPr>
            <p:spPr>
              <a:xfrm flipH="1">
                <a:off x="5229" y="4235"/>
                <a:ext cx="1" cy="3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7" name="立方体 106"/>
              <p:cNvSpPr/>
              <p:nvPr/>
            </p:nvSpPr>
            <p:spPr>
              <a:xfrm>
                <a:off x="4858" y="4640"/>
                <a:ext cx="1525" cy="645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Flow2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pic>
            <p:nvPicPr>
              <p:cNvPr id="142" name="图片 141" descr="frame_00006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" y="4455"/>
                <a:ext cx="1528" cy="1020"/>
              </a:xfrm>
              <a:prstGeom prst="rect">
                <a:avLst/>
              </a:prstGeom>
            </p:spPr>
          </p:pic>
          <p:cxnSp>
            <p:nvCxnSpPr>
              <p:cNvPr id="143" name="直接箭头连接符 142"/>
              <p:cNvCxnSpPr>
                <a:stCxn id="69" idx="4"/>
                <a:endCxn id="107" idx="2"/>
              </p:cNvCxnSpPr>
              <p:nvPr>
                <p:custDataLst>
                  <p:tags r:id="rId50"/>
                </p:custDataLst>
              </p:nvPr>
            </p:nvCxnSpPr>
            <p:spPr>
              <a:xfrm>
                <a:off x="3888" y="5035"/>
                <a:ext cx="970" cy="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4" name="文本框 143"/>
              <p:cNvSpPr txBox="1"/>
              <p:nvPr/>
            </p:nvSpPr>
            <p:spPr>
              <a:xfrm>
                <a:off x="3919" y="4528"/>
                <a:ext cx="109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sz="1600" i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5605" y="5282"/>
                <a:ext cx="229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Flow2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146" name="组合 145"/>
              <p:cNvGrpSpPr>
                <a:grpSpLocks noChangeAspect="1"/>
              </p:cNvGrpSpPr>
              <p:nvPr/>
            </p:nvGrpSpPr>
            <p:grpSpPr>
              <a:xfrm>
                <a:off x="5109" y="5982"/>
                <a:ext cx="312" cy="312"/>
                <a:chOff x="7422" y="5340"/>
                <a:chExt cx="532" cy="532"/>
              </a:xfrm>
            </p:grpSpPr>
            <p:sp>
              <p:nvSpPr>
                <p:cNvPr id="147" name="椭圆 146"/>
                <p:cNvSpPr>
                  <a:spLocks noChangeAspect="1"/>
                </p:cNvSpPr>
                <p:nvPr>
                  <p:custDataLst>
                    <p:tags r:id="rId51"/>
                  </p:custDataLst>
                </p:nvPr>
              </p:nvSpPr>
              <p:spPr>
                <a:xfrm>
                  <a:off x="7422" y="5340"/>
                  <a:ext cx="533" cy="5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7422" y="5607"/>
                  <a:ext cx="53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7689" y="5340"/>
                  <a:ext cx="0" cy="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肘形连接符 149"/>
              <p:cNvCxnSpPr/>
              <p:nvPr/>
            </p:nvCxnSpPr>
            <p:spPr>
              <a:xfrm rot="5400000">
                <a:off x="5311" y="5393"/>
                <a:ext cx="857" cy="63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1" name="文本框 150"/>
              <p:cNvSpPr txBox="1"/>
              <p:nvPr/>
            </p:nvSpPr>
            <p:spPr>
              <a:xfrm>
                <a:off x="6044" y="5901"/>
                <a:ext cx="160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Upsample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52" name="肘形连接符 151"/>
              <p:cNvCxnSpPr/>
              <p:nvPr/>
            </p:nvCxnSpPr>
            <p:spPr>
              <a:xfrm rot="5400000" flipV="1">
                <a:off x="3745" y="4775"/>
                <a:ext cx="854" cy="187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4" name="文本框 153"/>
              <p:cNvSpPr txBox="1"/>
              <p:nvPr/>
            </p:nvSpPr>
            <p:spPr>
              <a:xfrm>
                <a:off x="3621" y="5599"/>
                <a:ext cx="1393" cy="4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Deconv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55" name="直接箭头连接符 154"/>
              <p:cNvCxnSpPr/>
              <p:nvPr>
                <p:custDataLst>
                  <p:tags r:id="rId52"/>
                </p:custDataLst>
              </p:nvPr>
            </p:nvCxnSpPr>
            <p:spPr>
              <a:xfrm flipH="1">
                <a:off x="5266" y="6295"/>
                <a:ext cx="1" cy="3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7" name="立方体 156"/>
              <p:cNvSpPr/>
              <p:nvPr/>
            </p:nvSpPr>
            <p:spPr>
              <a:xfrm>
                <a:off x="4495" y="6653"/>
                <a:ext cx="1525" cy="645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Flow3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439" y="1336"/>
                <a:ext cx="164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Frame t-1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450" y="3405"/>
                <a:ext cx="164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Frame t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475" y="6139"/>
                <a:ext cx="1552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Concat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Data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62" name="文本框 161"/>
              <p:cNvSpPr txBox="1"/>
              <p:nvPr/>
            </p:nvSpPr>
            <p:spPr>
              <a:xfrm>
                <a:off x="312" y="5475"/>
                <a:ext cx="178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Frame t+1</a:t>
                </a:r>
                <a:endParaRPr lang="en-US" altLang="zh-CN" sz="1600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66" name="文本框 165"/>
            <p:cNvSpPr txBox="1"/>
            <p:nvPr/>
          </p:nvSpPr>
          <p:spPr>
            <a:xfrm>
              <a:off x="789" y="1034"/>
              <a:ext cx="1552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Concat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FramesWindow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3549" y="738"/>
              <a:ext cx="9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n=3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1080" y="2355"/>
              <a:ext cx="9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n=3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本框 169"/>
                <p:cNvSpPr txBox="1"/>
                <p:nvPr>
                  <p:custDataLst>
                    <p:tags r:id="rId53"/>
                  </p:custDataLst>
                </p:nvPr>
              </p:nvSpPr>
              <p:spPr>
                <a:xfrm>
                  <a:off x="17084" y="1845"/>
                  <a:ext cx="1863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b="1">
                      <a:latin typeface="Times New Roman" panose="02020603050405020304" charset="0"/>
                      <a:cs typeface="Times New Roman" panose="02020603050405020304" charset="0"/>
                    </a:rPr>
                    <a:t>Flow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altLang="zh-CN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70" name="文本框 169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4"/>
                  </p:custDataLst>
                </p:nvPr>
              </p:nvSpPr>
              <p:spPr>
                <a:xfrm>
                  <a:off x="17084" y="1845"/>
                  <a:ext cx="1863" cy="557"/>
                </a:xfrm>
                <a:prstGeom prst="rect">
                  <a:avLst/>
                </a:prstGeom>
                <a:blipFill rotWithShape="1">
                  <a:blip r:embed="rId5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0313" y="9756"/>
              <a:ext cx="8794" cy="1041"/>
            </a:xfrm>
            <a:prstGeom prst="rect">
              <a:avLst/>
            </a:prstGeom>
          </p:spPr>
        </p:pic>
        <p:sp>
          <p:nvSpPr>
            <p:cNvPr id="173" name="文本框 172"/>
            <p:cNvSpPr txBox="1"/>
            <p:nvPr/>
          </p:nvSpPr>
          <p:spPr>
            <a:xfrm>
              <a:off x="12510" y="9306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Stacking Optical Flow Map (n=5)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3" name="文本框 322"/>
            <p:cNvSpPr txBox="1"/>
            <p:nvPr/>
          </p:nvSpPr>
          <p:spPr>
            <a:xfrm>
              <a:off x="754" y="10923"/>
              <a:ext cx="833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(a) Spatial Pyramid Block of Flow Estimation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10313" y="10923"/>
              <a:ext cx="879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(b) </a:t>
              </a:r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Spatial Pyramid Network and Refined Block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5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7" name="组合 486"/>
          <p:cNvGrpSpPr/>
          <p:nvPr/>
        </p:nvGrpSpPr>
        <p:grpSpPr>
          <a:xfrm>
            <a:off x="-42129" y="93352"/>
            <a:ext cx="12223334" cy="7408538"/>
            <a:chOff x="-66" y="147"/>
            <a:chExt cx="19249" cy="11667"/>
          </a:xfrm>
        </p:grpSpPr>
        <p:sp>
          <p:nvSpPr>
            <p:cNvPr id="314" name="圆角矩形 313"/>
            <p:cNvSpPr/>
            <p:nvPr/>
          </p:nvSpPr>
          <p:spPr>
            <a:xfrm>
              <a:off x="8220" y="224"/>
              <a:ext cx="10599" cy="2492"/>
            </a:xfrm>
            <a:prstGeom prst="roundRect">
              <a:avLst>
                <a:gd name="adj" fmla="val 9580"/>
              </a:avLst>
            </a:prstGeom>
            <a:solidFill>
              <a:schemeClr val="bg1">
                <a:lumMod val="95000"/>
                <a:alpha val="43000"/>
              </a:schemeClr>
            </a:solidFill>
            <a:ln w="12700" cmpd="sng">
              <a:solidFill>
                <a:schemeClr val="tx1">
                  <a:alpha val="43000"/>
                </a:scheme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立方体 1"/>
            <p:cNvSpPr/>
            <p:nvPr/>
          </p:nvSpPr>
          <p:spPr>
            <a:xfrm>
              <a:off x="13970" y="4155"/>
              <a:ext cx="2686" cy="76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08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Concatenation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3" name="图片 2" descr="frame_000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03" y="1104"/>
              <a:ext cx="2413" cy="1357"/>
            </a:xfrm>
            <a:prstGeom prst="rect">
              <a:avLst/>
            </a:prstGeom>
          </p:spPr>
        </p:pic>
        <p:sp>
          <p:nvSpPr>
            <p:cNvPr id="5" name="立方体 4"/>
            <p:cNvSpPr/>
            <p:nvPr/>
          </p:nvSpPr>
          <p:spPr>
            <a:xfrm>
              <a:off x="570" y="3184"/>
              <a:ext cx="1845" cy="1144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mpd="sng">
              <a:solidFill>
                <a:schemeClr val="tx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Visional Encoder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立方体 7"/>
            <p:cNvSpPr/>
            <p:nvPr/>
          </p:nvSpPr>
          <p:spPr>
            <a:xfrm>
              <a:off x="3000" y="3184"/>
              <a:ext cx="2464" cy="1144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mpd="sng">
              <a:solidFill>
                <a:schemeClr val="tx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Warping Encoder Net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3" y="1104"/>
              <a:ext cx="2414" cy="1357"/>
            </a:xfrm>
            <a:prstGeom prst="rect">
              <a:avLst/>
            </a:prstGeom>
          </p:spPr>
        </p:pic>
        <p:sp>
          <p:nvSpPr>
            <p:cNvPr id="11" name="左大括号 10"/>
            <p:cNvSpPr/>
            <p:nvPr/>
          </p:nvSpPr>
          <p:spPr>
            <a:xfrm rot="5400000">
              <a:off x="2353" y="1537"/>
              <a:ext cx="717" cy="2558"/>
            </a:xfrm>
            <a:prstGeom prst="leftBrace">
              <a:avLst>
                <a:gd name="adj1" fmla="val 0"/>
                <a:gd name="adj2" fmla="val 47791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>
              <a:stCxn id="9" idx="2"/>
            </p:cNvCxnSpPr>
            <p:nvPr>
              <p:custDataLst>
                <p:tags r:id="rId3"/>
              </p:custDataLst>
            </p:nvPr>
          </p:nvCxnSpPr>
          <p:spPr>
            <a:xfrm flipH="1">
              <a:off x="6197" y="2461"/>
              <a:ext cx="13" cy="4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002" y="524"/>
              <a:ext cx="16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Frame t</a:t>
              </a:r>
              <a:endParaRPr lang="en-US" altLang="zh-CN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730" y="147"/>
                  <a:ext cx="308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i="1">
                      <a:latin typeface="Times New Roman" panose="02020603050405020304" charset="0"/>
                      <a:cs typeface="Times New Roman" panose="02020603050405020304" charset="0"/>
                    </a:rPr>
                    <a:t>Refined Optical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𝑭𝒍𝒐𝒘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US" altLang="zh-CN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" y="147"/>
                  <a:ext cx="3080" cy="101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立方体 20"/>
            <p:cNvSpPr/>
            <p:nvPr/>
          </p:nvSpPr>
          <p:spPr>
            <a:xfrm>
              <a:off x="1201" y="7003"/>
              <a:ext cx="2929" cy="148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mpd="sng">
              <a:solidFill>
                <a:schemeClr val="tx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Lightweight Convolution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 rot="0">
              <a:off x="1032" y="4824"/>
              <a:ext cx="726" cy="587"/>
              <a:chOff x="1366" y="6564"/>
              <a:chExt cx="726" cy="587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1366" y="6565"/>
                <a:ext cx="727" cy="58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366" y="6564"/>
                    <a:ext cx="691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𝒃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4" name="直接箭头连接符 43"/>
            <p:cNvCxnSpPr/>
            <p:nvPr>
              <p:custDataLst>
                <p:tags r:id="rId6"/>
              </p:custDataLst>
            </p:nvPr>
          </p:nvCxnSpPr>
          <p:spPr>
            <a:xfrm>
              <a:off x="1373" y="4349"/>
              <a:ext cx="5" cy="4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>
              <p:custDataLst>
                <p:tags r:id="rId7"/>
              </p:custDataLst>
            </p:nvPr>
          </p:nvCxnSpPr>
          <p:spPr>
            <a:xfrm>
              <a:off x="4121" y="4328"/>
              <a:ext cx="7" cy="5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228" y="5413"/>
              <a:ext cx="258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Basic Encoder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Visional Feature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 rot="0">
              <a:off x="3607" y="4837"/>
              <a:ext cx="918" cy="588"/>
              <a:chOff x="1366" y="6564"/>
              <a:chExt cx="918" cy="58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1462" y="6565"/>
                <a:ext cx="822" cy="58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366" y="6564"/>
                    <a:ext cx="691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68" name="文本框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2" name="文本框 71"/>
            <p:cNvSpPr txBox="1"/>
            <p:nvPr/>
          </p:nvSpPr>
          <p:spPr>
            <a:xfrm>
              <a:off x="2670" y="5420"/>
              <a:ext cx="301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Flow-Based 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Visional Feature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8" name="左大括号 77"/>
            <p:cNvSpPr/>
            <p:nvPr/>
          </p:nvSpPr>
          <p:spPr>
            <a:xfrm rot="16200000">
              <a:off x="2512" y="5049"/>
              <a:ext cx="498" cy="2918"/>
            </a:xfrm>
            <a:prstGeom prst="leftBrace">
              <a:avLst>
                <a:gd name="adj1" fmla="val 0"/>
                <a:gd name="adj2" fmla="val 48749"/>
              </a:avLst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左大括号 94"/>
            <p:cNvSpPr/>
            <p:nvPr/>
          </p:nvSpPr>
          <p:spPr>
            <a:xfrm>
              <a:off x="4130" y="6992"/>
              <a:ext cx="1016" cy="1593"/>
            </a:xfrm>
            <a:prstGeom prst="leftBrace">
              <a:avLst>
                <a:gd name="adj1" fmla="val 0"/>
                <a:gd name="adj2" fmla="val 48749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圆角矩形 108"/>
                <p:cNvSpPr/>
                <p:nvPr/>
              </p:nvSpPr>
              <p:spPr>
                <a:xfrm>
                  <a:off x="5146" y="6676"/>
                  <a:ext cx="2109" cy="587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→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09" name="圆角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" y="6676"/>
                  <a:ext cx="2109" cy="587"/>
                </a:xfrm>
                <a:prstGeom prst="roundRect">
                  <a:avLst/>
                </a:prstGeom>
                <a:blipFill rotWithShape="1">
                  <a:blip r:embed="rId9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圆角矩形 110"/>
                <p:cNvSpPr/>
                <p:nvPr/>
              </p:nvSpPr>
              <p:spPr>
                <a:xfrm>
                  <a:off x="5143" y="8233"/>
                  <a:ext cx="2109" cy="587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∆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𝑭𝒍𝒐𝒘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→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11" name="圆角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" y="8233"/>
                  <a:ext cx="2109" cy="587"/>
                </a:xfrm>
                <a:prstGeom prst="roundRect">
                  <a:avLst/>
                </a:prstGeom>
                <a:blipFill rotWithShape="1">
                  <a:blip r:embed="rId10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箭头连接符 111"/>
            <p:cNvCxnSpPr>
              <a:stCxn id="109" idx="2"/>
              <a:endCxn id="111" idx="0"/>
            </p:cNvCxnSpPr>
            <p:nvPr>
              <p:custDataLst>
                <p:tags r:id="rId11"/>
              </p:custDataLst>
            </p:nvPr>
          </p:nvCxnSpPr>
          <p:spPr>
            <a:xfrm flipH="1">
              <a:off x="6198" y="7264"/>
              <a:ext cx="3" cy="96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4572" y="7518"/>
              <a:ext cx="301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Weight   Mask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4742" y="8905"/>
              <a:ext cx="301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Optical Flow Displacement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8366" y="3402"/>
              <a:ext cx="1000" cy="588"/>
              <a:chOff x="1366" y="6564"/>
              <a:chExt cx="727" cy="588"/>
            </a:xfrm>
          </p:grpSpPr>
          <p:sp>
            <p:nvSpPr>
              <p:cNvPr id="117" name="圆角矩形 116"/>
              <p:cNvSpPr/>
              <p:nvPr/>
            </p:nvSpPr>
            <p:spPr>
              <a:xfrm>
                <a:off x="1366" y="6565"/>
                <a:ext cx="727" cy="58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1388" y="6564"/>
                    <a:ext cx="691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𝒃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18" name="文本框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8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1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组合 119"/>
            <p:cNvGrpSpPr/>
            <p:nvPr/>
          </p:nvGrpSpPr>
          <p:grpSpPr>
            <a:xfrm>
              <a:off x="8241" y="9758"/>
              <a:ext cx="993" cy="588"/>
              <a:chOff x="1366" y="6564"/>
              <a:chExt cx="735" cy="588"/>
            </a:xfrm>
          </p:grpSpPr>
          <p:sp>
            <p:nvSpPr>
              <p:cNvPr id="121" name="圆角矩形 120"/>
              <p:cNvSpPr/>
              <p:nvPr/>
            </p:nvSpPr>
            <p:spPr>
              <a:xfrm>
                <a:off x="1366" y="6565"/>
                <a:ext cx="727" cy="58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2" name="文本框 121"/>
                  <p:cNvSpPr txBox="1"/>
                  <p:nvPr/>
                </p:nvSpPr>
                <p:spPr>
                  <a:xfrm>
                    <a:off x="1410" y="6564"/>
                    <a:ext cx="691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22" name="文本框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0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4" name="直接连接符 263"/>
            <p:cNvCxnSpPr/>
            <p:nvPr/>
          </p:nvCxnSpPr>
          <p:spPr>
            <a:xfrm flipH="1">
              <a:off x="7664" y="159"/>
              <a:ext cx="19" cy="10599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5" name="文本框 264"/>
            <p:cNvSpPr txBox="1"/>
            <p:nvPr/>
          </p:nvSpPr>
          <p:spPr>
            <a:xfrm rot="10800000">
              <a:off x="-66" y="2996"/>
              <a:ext cx="772" cy="16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en-US" altLang="zh-CN" sz="2000" b="1" i="1">
                  <a:latin typeface="Times New Roman" panose="02020603050405020304" charset="0"/>
                  <a:cs typeface="Times New Roman" panose="02020603050405020304" charset="0"/>
                </a:rPr>
                <a:t>Hiera-B</a:t>
              </a:r>
              <a:endParaRPr lang="en-US" altLang="zh-CN" sz="2000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266" name="图片 265" descr="06c4a8f9-7a72-46eb-9312-812e4f76cc8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30" y="3036"/>
              <a:ext cx="2106" cy="1198"/>
            </a:xfrm>
            <a:prstGeom prst="rect">
              <a:avLst/>
            </a:prstGeom>
          </p:spPr>
        </p:pic>
        <p:pic>
          <p:nvPicPr>
            <p:cNvPr id="268" name="图片 267" descr="e9d1dd2b-e00d-4403-b218-40276bf8c5db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8029" y="7877"/>
              <a:ext cx="1569" cy="944"/>
            </a:xfrm>
            <a:prstGeom prst="rect">
              <a:avLst/>
            </a:prstGeom>
          </p:spPr>
        </p:pic>
        <p:pic>
          <p:nvPicPr>
            <p:cNvPr id="286" name="图片 285" descr="4b07769b-a6aa-4c15-9747-5576385610be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0328" y="1137"/>
              <a:ext cx="2103" cy="1196"/>
            </a:xfrm>
            <a:prstGeom prst="rect">
              <a:avLst/>
            </a:prstGeom>
          </p:spPr>
        </p:pic>
        <p:grpSp>
          <p:nvGrpSpPr>
            <p:cNvPr id="287" name="组合 286"/>
            <p:cNvGrpSpPr/>
            <p:nvPr/>
          </p:nvGrpSpPr>
          <p:grpSpPr>
            <a:xfrm>
              <a:off x="8367" y="1502"/>
              <a:ext cx="1009" cy="588"/>
              <a:chOff x="1366" y="6564"/>
              <a:chExt cx="739" cy="588"/>
            </a:xfrm>
          </p:grpSpPr>
          <p:sp>
            <p:nvSpPr>
              <p:cNvPr id="288" name="圆角矩形 287"/>
              <p:cNvSpPr/>
              <p:nvPr/>
            </p:nvSpPr>
            <p:spPr>
              <a:xfrm>
                <a:off x="1366" y="6565"/>
                <a:ext cx="727" cy="58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9" name="文本框 288"/>
                  <p:cNvSpPr txBox="1"/>
                  <p:nvPr/>
                </p:nvSpPr>
                <p:spPr>
                  <a:xfrm>
                    <a:off x="1414" y="6564"/>
                    <a:ext cx="691" cy="4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289" name="文本框 2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4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17"/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90" name="图片 28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9" y="4920"/>
              <a:ext cx="2103" cy="1196"/>
            </a:xfrm>
            <a:prstGeom prst="rect">
              <a:avLst/>
            </a:prstGeom>
          </p:spPr>
        </p:pic>
        <p:grpSp>
          <p:nvGrpSpPr>
            <p:cNvPr id="291" name="组合 290"/>
            <p:cNvGrpSpPr/>
            <p:nvPr/>
          </p:nvGrpSpPr>
          <p:grpSpPr>
            <a:xfrm>
              <a:off x="8162" y="5278"/>
              <a:ext cx="1893" cy="588"/>
              <a:chOff x="1366" y="6564"/>
              <a:chExt cx="727" cy="588"/>
            </a:xfrm>
          </p:grpSpPr>
          <p:sp>
            <p:nvSpPr>
              <p:cNvPr id="292" name="圆角矩形 291"/>
              <p:cNvSpPr/>
              <p:nvPr/>
            </p:nvSpPr>
            <p:spPr>
              <a:xfrm>
                <a:off x="1366" y="6565"/>
                <a:ext cx="727" cy="58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3" name="文本框 292"/>
                  <p:cNvSpPr txBox="1"/>
                  <p:nvPr/>
                </p:nvSpPr>
                <p:spPr>
                  <a:xfrm>
                    <a:off x="1388" y="6564"/>
                    <a:ext cx="691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𝑭𝒍𝒐𝒘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latin typeface="Cambria Math" panose="02040503050406030204" charset="0"/>
                      <a:cs typeface="Cambria Math" panose="02040503050406030204" charset="0"/>
                    </a:endParaRPr>
                  </a:p>
                  <a:p>
                    <a:pPr algn="l"/>
                    <a:endParaRPr lang="zh-CN" altLang="en-US" b="1"/>
                  </a:p>
                </p:txBody>
              </p:sp>
            </mc:Choice>
            <mc:Fallback>
              <p:sp>
                <p:nvSpPr>
                  <p:cNvPr id="293" name="文本框 2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8" y="6564"/>
                    <a:ext cx="691" cy="474"/>
                  </a:xfrm>
                  <a:prstGeom prst="rect">
                    <a:avLst/>
                  </a:prstGeom>
                  <a:blipFill rotWithShape="1">
                    <a:blip r:embed="rId1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4" name="组合 293"/>
            <p:cNvGrpSpPr/>
            <p:nvPr/>
          </p:nvGrpSpPr>
          <p:grpSpPr>
            <a:xfrm>
              <a:off x="13060" y="413"/>
              <a:ext cx="2511" cy="2121"/>
              <a:chOff x="10515" y="4938"/>
              <a:chExt cx="2591" cy="2203"/>
            </a:xfrm>
          </p:grpSpPr>
          <p:sp>
            <p:nvSpPr>
              <p:cNvPr id="295" name="立方体 294"/>
              <p:cNvSpPr/>
              <p:nvPr/>
            </p:nvSpPr>
            <p:spPr>
              <a:xfrm>
                <a:off x="10546" y="4995"/>
                <a:ext cx="2560" cy="214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6" name="圆角矩形 295"/>
                  <p:cNvSpPr/>
                  <p:nvPr/>
                </p:nvSpPr>
                <p:spPr>
                  <a:xfrm>
                    <a:off x="10978" y="4938"/>
                    <a:ext cx="1682" cy="587"/>
                  </a:xfrm>
                  <a:prstGeom prst="round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chemeClr val="tx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296" name="圆角矩形 2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78" y="4938"/>
                    <a:ext cx="1682" cy="587"/>
                  </a:xfrm>
                  <a:prstGeom prst="roundRect">
                    <a:avLst/>
                  </a:prstGeom>
                  <a:blipFill rotWithShape="1">
                    <a:blip r:embed="rId19"/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7" name="直接连接符 296"/>
              <p:cNvCxnSpPr/>
              <p:nvPr/>
            </p:nvCxnSpPr>
            <p:spPr>
              <a:xfrm flipV="1">
                <a:off x="10535" y="6059"/>
                <a:ext cx="2037" cy="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 flipV="1">
                <a:off x="10515" y="6607"/>
                <a:ext cx="2053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11165" y="5537"/>
                <a:ext cx="3" cy="160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>
                <a:off x="11883" y="5537"/>
                <a:ext cx="3" cy="160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1" name="文本框 300"/>
                  <p:cNvSpPr txBox="1"/>
                  <p:nvPr/>
                </p:nvSpPr>
                <p:spPr>
                  <a:xfrm>
                    <a:off x="10515" y="5521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1" name="文本框 3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" y="5521"/>
                    <a:ext cx="650" cy="506"/>
                  </a:xfrm>
                  <a:prstGeom prst="rect">
                    <a:avLst/>
                  </a:prstGeom>
                  <a:blipFill rotWithShape="1">
                    <a:blip r:embed="rId2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2" name="文本框 301"/>
                  <p:cNvSpPr txBox="1"/>
                  <p:nvPr/>
                </p:nvSpPr>
                <p:spPr>
                  <a:xfrm>
                    <a:off x="11194" y="5537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2" name="文本框 3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4" y="5537"/>
                    <a:ext cx="650" cy="506"/>
                  </a:xfrm>
                  <a:prstGeom prst="rect">
                    <a:avLst/>
                  </a:prstGeom>
                  <a:blipFill rotWithShape="1">
                    <a:blip r:embed="rId2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3" name="文本框 302"/>
                  <p:cNvSpPr txBox="1"/>
                  <p:nvPr/>
                </p:nvSpPr>
                <p:spPr>
                  <a:xfrm>
                    <a:off x="11886" y="5537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3" name="文本框 3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6" y="5537"/>
                    <a:ext cx="650" cy="506"/>
                  </a:xfrm>
                  <a:prstGeom prst="rect">
                    <a:avLst/>
                  </a:prstGeom>
                  <a:blipFill rotWithShape="1">
                    <a:blip r:embed="rId2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4" name="文本框 303"/>
                  <p:cNvSpPr txBox="1"/>
                  <p:nvPr/>
                </p:nvSpPr>
                <p:spPr>
                  <a:xfrm>
                    <a:off x="10515" y="6052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4" name="文本框 3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5" y="6052"/>
                    <a:ext cx="650" cy="506"/>
                  </a:xfrm>
                  <a:prstGeom prst="rect">
                    <a:avLst/>
                  </a:prstGeom>
                  <a:blipFill rotWithShape="1">
                    <a:blip r:embed="rId2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5" name="文本框 304"/>
                  <p:cNvSpPr txBox="1"/>
                  <p:nvPr/>
                </p:nvSpPr>
                <p:spPr>
                  <a:xfrm>
                    <a:off x="11194" y="6068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5" name="文本框 3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4" y="6068"/>
                    <a:ext cx="650" cy="506"/>
                  </a:xfrm>
                  <a:prstGeom prst="rect">
                    <a:avLst/>
                  </a:prstGeom>
                  <a:blipFill rotWithShape="1">
                    <a:blip r:embed="rId2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6" name="文本框 305"/>
                  <p:cNvSpPr txBox="1"/>
                  <p:nvPr/>
                </p:nvSpPr>
                <p:spPr>
                  <a:xfrm>
                    <a:off x="11886" y="6068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6" name="文本框 3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6" y="6068"/>
                    <a:ext cx="650" cy="506"/>
                  </a:xfrm>
                  <a:prstGeom prst="rect">
                    <a:avLst/>
                  </a:prstGeom>
                  <a:blipFill rotWithShape="1">
                    <a:blip r:embed="rId2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7" name="文本框 306"/>
                  <p:cNvSpPr txBox="1"/>
                  <p:nvPr/>
                </p:nvSpPr>
                <p:spPr>
                  <a:xfrm>
                    <a:off x="10547" y="6592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7" name="文本框 3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7" y="6592"/>
                    <a:ext cx="650" cy="506"/>
                  </a:xfrm>
                  <a:prstGeom prst="rect">
                    <a:avLst/>
                  </a:prstGeom>
                  <a:blipFill rotWithShape="1">
                    <a:blip r:embed="rId2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8" name="文本框 307"/>
                  <p:cNvSpPr txBox="1"/>
                  <p:nvPr/>
                </p:nvSpPr>
                <p:spPr>
                  <a:xfrm>
                    <a:off x="11226" y="6608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8" name="文本框 3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26" y="6608"/>
                    <a:ext cx="650" cy="506"/>
                  </a:xfrm>
                  <a:prstGeom prst="rect">
                    <a:avLst/>
                  </a:prstGeom>
                  <a:blipFill rotWithShape="1">
                    <a:blip r:embed="rId2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9" name="文本框 308"/>
                  <p:cNvSpPr txBox="1"/>
                  <p:nvPr/>
                </p:nvSpPr>
                <p:spPr>
                  <a:xfrm>
                    <a:off x="11918" y="6608"/>
                    <a:ext cx="650" cy="50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i="1">
                      <a:solidFill>
                        <a:srgbClr val="FFC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09" name="文本框 3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" y="6608"/>
                    <a:ext cx="650" cy="506"/>
                  </a:xfrm>
                  <a:prstGeom prst="rect">
                    <a:avLst/>
                  </a:prstGeom>
                  <a:blipFill rotWithShape="1">
                    <a:blip r:embed="rId2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1" name="直接箭头连接符 310"/>
            <p:cNvCxnSpPr>
              <a:stCxn id="289" idx="3"/>
              <a:endCxn id="286" idx="1"/>
            </p:cNvCxnSpPr>
            <p:nvPr>
              <p:custDataLst>
                <p:tags r:id="rId29"/>
              </p:custDataLst>
            </p:nvPr>
          </p:nvCxnSpPr>
          <p:spPr>
            <a:xfrm flipV="1">
              <a:off x="9376" y="1735"/>
              <a:ext cx="952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118" idx="3"/>
              <a:endCxn id="266" idx="1"/>
            </p:cNvCxnSpPr>
            <p:nvPr>
              <p:custDataLst>
                <p:tags r:id="rId30"/>
              </p:custDataLst>
            </p:nvPr>
          </p:nvCxnSpPr>
          <p:spPr>
            <a:xfrm flipV="1">
              <a:off x="9347" y="3635"/>
              <a:ext cx="983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3" name="直接箭头连接符 312"/>
            <p:cNvCxnSpPr>
              <a:stCxn id="293" idx="3"/>
              <a:endCxn id="290" idx="1"/>
            </p:cNvCxnSpPr>
            <p:nvPr>
              <p:custDataLst>
                <p:tags r:id="rId31"/>
              </p:custDataLst>
            </p:nvPr>
          </p:nvCxnSpPr>
          <p:spPr>
            <a:xfrm>
              <a:off x="10019" y="5515"/>
              <a:ext cx="301" cy="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6" name="直接箭头连接符 315"/>
            <p:cNvCxnSpPr>
              <a:stCxn id="286" idx="3"/>
              <a:endCxn id="304" idx="1"/>
            </p:cNvCxnSpPr>
            <p:nvPr>
              <p:custDataLst>
                <p:tags r:id="rId32"/>
              </p:custDataLst>
            </p:nvPr>
          </p:nvCxnSpPr>
          <p:spPr>
            <a:xfrm flipV="1">
              <a:off x="12432" y="1730"/>
              <a:ext cx="628" cy="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54" name="组合 353"/>
            <p:cNvGrpSpPr/>
            <p:nvPr/>
          </p:nvGrpSpPr>
          <p:grpSpPr>
            <a:xfrm>
              <a:off x="16296" y="1461"/>
              <a:ext cx="2185" cy="587"/>
              <a:chOff x="16513" y="4512"/>
              <a:chExt cx="2185" cy="587"/>
            </a:xfrm>
          </p:grpSpPr>
          <p:sp>
            <p:nvSpPr>
              <p:cNvPr id="318" name="圆角矩形 317"/>
              <p:cNvSpPr/>
              <p:nvPr/>
            </p:nvSpPr>
            <p:spPr>
              <a:xfrm>
                <a:off x="16570" y="4513"/>
                <a:ext cx="2128" cy="587"/>
              </a:xfrm>
              <a:prstGeom prst="roundRect">
                <a:avLst/>
              </a:prstGeom>
              <a:solidFill>
                <a:schemeClr val="accent1">
                  <a:lumMod val="50000"/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9" name="文本框 318"/>
                  <p:cNvSpPr txBox="1"/>
                  <p:nvPr/>
                </p:nvSpPr>
                <p:spPr>
                  <a:xfrm>
                    <a:off x="16513" y="4512"/>
                    <a:ext cx="2185" cy="47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𝑾</m:t>
                          </m:r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 </m:t>
                          </m:r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𝑾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19" name="文本框 3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13" y="4512"/>
                    <a:ext cx="2185" cy="474"/>
                  </a:xfrm>
                  <a:prstGeom prst="rect">
                    <a:avLst/>
                  </a:prstGeom>
                  <a:blipFill rotWithShape="1">
                    <a:blip r:embed="rId3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0" name="文本框 319"/>
            <p:cNvSpPr txBox="1"/>
            <p:nvPr/>
          </p:nvSpPr>
          <p:spPr>
            <a:xfrm>
              <a:off x="15636" y="592"/>
              <a:ext cx="3337" cy="10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Weighted Historical Visual Features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1" name="文本框 320"/>
            <p:cNvSpPr txBox="1"/>
            <p:nvPr/>
          </p:nvSpPr>
          <p:spPr>
            <a:xfrm>
              <a:off x="10166" y="4138"/>
              <a:ext cx="239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Basic Features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322" name="直接箭头连接符 321"/>
            <p:cNvCxnSpPr/>
            <p:nvPr>
              <p:custDataLst>
                <p:tags r:id="rId34"/>
              </p:custDataLst>
            </p:nvPr>
          </p:nvCxnSpPr>
          <p:spPr>
            <a:xfrm>
              <a:off x="15264" y="3020"/>
              <a:ext cx="12" cy="11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5" name="左大括号 324"/>
            <p:cNvSpPr/>
            <p:nvPr/>
          </p:nvSpPr>
          <p:spPr>
            <a:xfrm rot="10800000">
              <a:off x="12436" y="3635"/>
              <a:ext cx="1256" cy="1882"/>
            </a:xfrm>
            <a:prstGeom prst="leftBrace">
              <a:avLst>
                <a:gd name="adj1" fmla="val 0"/>
                <a:gd name="adj2" fmla="val 52816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26" name="直接箭头连接符 325"/>
            <p:cNvCxnSpPr/>
            <p:nvPr>
              <p:custDataLst>
                <p:tags r:id="rId35"/>
              </p:custDataLst>
            </p:nvPr>
          </p:nvCxnSpPr>
          <p:spPr>
            <a:xfrm flipV="1">
              <a:off x="13431" y="4523"/>
              <a:ext cx="58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7" name="文本框 326"/>
            <p:cNvSpPr txBox="1"/>
            <p:nvPr/>
          </p:nvSpPr>
          <p:spPr>
            <a:xfrm>
              <a:off x="9337" y="6025"/>
              <a:ext cx="374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Refined   Flow</a:t>
              </a:r>
              <a:endParaRPr lang="en-US" altLang="zh-CN" sz="1600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28" name="直接箭头连接符 327"/>
            <p:cNvCxnSpPr/>
            <p:nvPr>
              <p:custDataLst>
                <p:tags r:id="rId36"/>
              </p:custDataLst>
            </p:nvPr>
          </p:nvCxnSpPr>
          <p:spPr>
            <a:xfrm>
              <a:off x="15336" y="4920"/>
              <a:ext cx="6" cy="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38" name="组合 337"/>
            <p:cNvGrpSpPr/>
            <p:nvPr/>
          </p:nvGrpSpPr>
          <p:grpSpPr>
            <a:xfrm>
              <a:off x="13788" y="5442"/>
              <a:ext cx="3157" cy="1376"/>
              <a:chOff x="14411" y="7256"/>
              <a:chExt cx="3212" cy="1735"/>
            </a:xfrm>
          </p:grpSpPr>
          <p:sp>
            <p:nvSpPr>
              <p:cNvPr id="329" name="圆角矩形 328"/>
              <p:cNvSpPr/>
              <p:nvPr/>
            </p:nvSpPr>
            <p:spPr>
              <a:xfrm>
                <a:off x="14411" y="7256"/>
                <a:ext cx="3212" cy="1735"/>
              </a:xfrm>
              <a:prstGeom prst="roundRect">
                <a:avLst>
                  <a:gd name="adj" fmla="val 9580"/>
                </a:avLst>
              </a:prstGeom>
              <a:solidFill>
                <a:schemeClr val="tx2">
                  <a:lumMod val="20000"/>
                  <a:lumOff val="80000"/>
                  <a:alpha val="29000"/>
                </a:schemeClr>
              </a:solidFill>
              <a:ln w="12700" cmpd="sng">
                <a:solidFill>
                  <a:schemeClr val="tx1">
                    <a:alpha val="43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1" name="立方体 330"/>
              <p:cNvSpPr/>
              <p:nvPr/>
            </p:nvSpPr>
            <p:spPr>
              <a:xfrm>
                <a:off x="14521" y="7347"/>
                <a:ext cx="1376" cy="454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32" name="立方体 331"/>
              <p:cNvSpPr/>
              <p:nvPr/>
            </p:nvSpPr>
            <p:spPr>
              <a:xfrm>
                <a:off x="15978" y="7347"/>
                <a:ext cx="1554" cy="454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LReLU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33" name="文本框 332"/>
              <p:cNvSpPr txBox="1"/>
              <p:nvPr/>
            </p:nvSpPr>
            <p:spPr>
              <a:xfrm rot="16200000">
                <a:off x="15366" y="7711"/>
                <a:ext cx="810" cy="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 sz="28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36" name="立方体 335"/>
              <p:cNvSpPr/>
              <p:nvPr/>
            </p:nvSpPr>
            <p:spPr>
              <a:xfrm>
                <a:off x="14492" y="8404"/>
                <a:ext cx="1376" cy="454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37" name="立方体 336"/>
              <p:cNvSpPr/>
              <p:nvPr/>
            </p:nvSpPr>
            <p:spPr>
              <a:xfrm>
                <a:off x="15949" y="8404"/>
                <a:ext cx="1554" cy="454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LReLU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9" name="文本框 338"/>
                <p:cNvSpPr txBox="1"/>
                <p:nvPr/>
              </p:nvSpPr>
              <p:spPr>
                <a:xfrm>
                  <a:off x="8029" y="6862"/>
                  <a:ext cx="1909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t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</m:oMath>
                  </a14:m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1</a:t>
                  </a:r>
                  <a:endParaRPr lang="en-US" altLang="zh-CN" b="1" i="1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339" name="文本框 3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9" y="6862"/>
                  <a:ext cx="1909" cy="580"/>
                </a:xfrm>
                <a:prstGeom prst="rect">
                  <a:avLst/>
                </a:prstGeom>
                <a:blipFill rotWithShape="1">
                  <a:blip r:embed="rId3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0" name="组合 349"/>
            <p:cNvGrpSpPr>
              <a:grpSpLocks noChangeAspect="1"/>
            </p:cNvGrpSpPr>
            <p:nvPr/>
          </p:nvGrpSpPr>
          <p:grpSpPr>
            <a:xfrm>
              <a:off x="15081" y="7220"/>
              <a:ext cx="501" cy="501"/>
              <a:chOff x="13931" y="8858"/>
              <a:chExt cx="312" cy="312"/>
            </a:xfrm>
          </p:grpSpPr>
          <p:sp>
            <p:nvSpPr>
              <p:cNvPr id="347" name="椭圆 346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13931" y="8858"/>
                <a:ext cx="313" cy="31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48" name="直接连接符 347"/>
              <p:cNvCxnSpPr>
                <a:stCxn id="347" idx="2"/>
                <a:endCxn id="347" idx="6"/>
              </p:cNvCxnSpPr>
              <p:nvPr/>
            </p:nvCxnSpPr>
            <p:spPr>
              <a:xfrm>
                <a:off x="13931" y="9014"/>
                <a:ext cx="3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/>
              <p:cNvCxnSpPr>
                <a:stCxn id="347" idx="0"/>
                <a:endCxn id="347" idx="4"/>
              </p:cNvCxnSpPr>
              <p:nvPr/>
            </p:nvCxnSpPr>
            <p:spPr>
              <a:xfrm>
                <a:off x="14088" y="8858"/>
                <a:ext cx="0" cy="3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51" name="肘形连接符 350"/>
            <p:cNvCxnSpPr>
              <a:stCxn id="290" idx="2"/>
              <a:endCxn id="347" idx="2"/>
            </p:cNvCxnSpPr>
            <p:nvPr/>
          </p:nvCxnSpPr>
          <p:spPr>
            <a:xfrm rot="5400000" flipV="1">
              <a:off x="12550" y="4938"/>
              <a:ext cx="1353" cy="371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2" name="直接箭头连接符 351"/>
            <p:cNvCxnSpPr/>
            <p:nvPr>
              <p:custDataLst>
                <p:tags r:id="rId39"/>
              </p:custDataLst>
            </p:nvPr>
          </p:nvCxnSpPr>
          <p:spPr>
            <a:xfrm>
              <a:off x="15333" y="6814"/>
              <a:ext cx="3" cy="4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3" name="肘形连接符 352"/>
            <p:cNvCxnSpPr/>
            <p:nvPr/>
          </p:nvCxnSpPr>
          <p:spPr>
            <a:xfrm rot="5400000">
              <a:off x="15836" y="2917"/>
              <a:ext cx="2410" cy="770"/>
            </a:xfrm>
            <a:prstGeom prst="bentConnector3">
              <a:avLst>
                <a:gd name="adj1" fmla="val 9966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5" name="直接箭头连接符 354"/>
            <p:cNvCxnSpPr/>
            <p:nvPr>
              <p:custDataLst>
                <p:tags r:id="rId40"/>
              </p:custDataLst>
            </p:nvPr>
          </p:nvCxnSpPr>
          <p:spPr>
            <a:xfrm flipV="1">
              <a:off x="15685" y="1739"/>
              <a:ext cx="628" cy="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6" name="文本框 355"/>
            <p:cNvSpPr txBox="1"/>
            <p:nvPr/>
          </p:nvSpPr>
          <p:spPr>
            <a:xfrm>
              <a:off x="9768" y="332"/>
              <a:ext cx="392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</a:rPr>
                <a:t>Pixel-Wise Weight Matrix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57" name="直接箭头连接符 356"/>
            <p:cNvCxnSpPr/>
            <p:nvPr>
              <p:custDataLst>
                <p:tags r:id="rId41"/>
              </p:custDataLst>
            </p:nvPr>
          </p:nvCxnSpPr>
          <p:spPr>
            <a:xfrm flipH="1">
              <a:off x="3859" y="6507"/>
              <a:ext cx="235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8" name="立方体 357"/>
            <p:cNvSpPr/>
            <p:nvPr/>
          </p:nvSpPr>
          <p:spPr>
            <a:xfrm>
              <a:off x="13936" y="8186"/>
              <a:ext cx="2609" cy="944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mpd="sng">
              <a:solidFill>
                <a:schemeClr val="tx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Deformable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Convolution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59" name="直接箭头连接符 358"/>
            <p:cNvCxnSpPr/>
            <p:nvPr>
              <p:custDataLst>
                <p:tags r:id="rId42"/>
              </p:custDataLst>
            </p:nvPr>
          </p:nvCxnSpPr>
          <p:spPr>
            <a:xfrm>
              <a:off x="15341" y="7754"/>
              <a:ext cx="3" cy="4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0" name="立方体 359"/>
            <p:cNvSpPr/>
            <p:nvPr/>
          </p:nvSpPr>
          <p:spPr>
            <a:xfrm>
              <a:off x="14011" y="9544"/>
              <a:ext cx="2686" cy="76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08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Concatenation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61" name="肘形连接符 360"/>
            <p:cNvCxnSpPr/>
            <p:nvPr/>
          </p:nvCxnSpPr>
          <p:spPr>
            <a:xfrm rot="5400000" flipV="1">
              <a:off x="11428" y="4657"/>
              <a:ext cx="6300" cy="4235"/>
            </a:xfrm>
            <a:prstGeom prst="bentConnector4">
              <a:avLst>
                <a:gd name="adj1" fmla="val 103"/>
                <a:gd name="adj2" fmla="val 128913"/>
              </a:avLst>
            </a:prstGeom>
            <a:ln w="31750" cmpd="sng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3" name="文本框 362"/>
            <p:cNvSpPr txBox="1"/>
            <p:nvPr/>
          </p:nvSpPr>
          <p:spPr>
            <a:xfrm>
              <a:off x="17905" y="3858"/>
              <a:ext cx="675" cy="457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Basic Visual Feature Propogation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64" name="直接箭头连接符 363"/>
            <p:cNvCxnSpPr/>
            <p:nvPr>
              <p:custDataLst>
                <p:tags r:id="rId43"/>
              </p:custDataLst>
            </p:nvPr>
          </p:nvCxnSpPr>
          <p:spPr>
            <a:xfrm>
              <a:off x="15356" y="9186"/>
              <a:ext cx="3" cy="4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65" name="组合 364"/>
            <p:cNvGrpSpPr/>
            <p:nvPr/>
          </p:nvGrpSpPr>
          <p:grpSpPr>
            <a:xfrm>
              <a:off x="10157" y="9324"/>
              <a:ext cx="3157" cy="1378"/>
              <a:chOff x="14411" y="7256"/>
              <a:chExt cx="3212" cy="1735"/>
            </a:xfrm>
          </p:grpSpPr>
          <p:sp>
            <p:nvSpPr>
              <p:cNvPr id="366" name="圆角矩形 365"/>
              <p:cNvSpPr/>
              <p:nvPr/>
            </p:nvSpPr>
            <p:spPr>
              <a:xfrm>
                <a:off x="14411" y="7256"/>
                <a:ext cx="3212" cy="1735"/>
              </a:xfrm>
              <a:prstGeom prst="roundRect">
                <a:avLst>
                  <a:gd name="adj" fmla="val 9580"/>
                </a:avLst>
              </a:prstGeom>
              <a:solidFill>
                <a:schemeClr val="tx2">
                  <a:lumMod val="20000"/>
                  <a:lumOff val="80000"/>
                  <a:alpha val="29000"/>
                </a:schemeClr>
              </a:solidFill>
              <a:ln w="12700" cmpd="sng">
                <a:solidFill>
                  <a:schemeClr val="tx1">
                    <a:alpha val="43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7" name="立方体 366"/>
              <p:cNvSpPr/>
              <p:nvPr/>
            </p:nvSpPr>
            <p:spPr>
              <a:xfrm>
                <a:off x="14521" y="7347"/>
                <a:ext cx="1376" cy="454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68" name="立方体 367"/>
              <p:cNvSpPr/>
              <p:nvPr/>
            </p:nvSpPr>
            <p:spPr>
              <a:xfrm>
                <a:off x="15978" y="7347"/>
                <a:ext cx="1554" cy="454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LReLU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69" name="文本框 368"/>
              <p:cNvSpPr txBox="1"/>
              <p:nvPr/>
            </p:nvSpPr>
            <p:spPr>
              <a:xfrm rot="16200000">
                <a:off x="15366" y="7711"/>
                <a:ext cx="810" cy="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 sz="28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0" name="立方体 369"/>
              <p:cNvSpPr/>
              <p:nvPr/>
            </p:nvSpPr>
            <p:spPr>
              <a:xfrm>
                <a:off x="14492" y="8404"/>
                <a:ext cx="1376" cy="454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71" name="立方体 370"/>
              <p:cNvSpPr/>
              <p:nvPr/>
            </p:nvSpPr>
            <p:spPr>
              <a:xfrm>
                <a:off x="15949" y="8404"/>
                <a:ext cx="1554" cy="454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  <a:alpha val="53000"/>
                </a:schemeClr>
              </a:solidFill>
              <a:ln w="28575" cmpd="sng">
                <a:noFill/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LReLU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372" name="直接箭头连接符 371"/>
            <p:cNvCxnSpPr>
              <a:stCxn id="360" idx="2"/>
              <a:endCxn id="366" idx="3"/>
            </p:cNvCxnSpPr>
            <p:nvPr>
              <p:custDataLst>
                <p:tags r:id="rId44"/>
              </p:custDataLst>
            </p:nvPr>
          </p:nvCxnSpPr>
          <p:spPr>
            <a:xfrm flipH="1" flipV="1">
              <a:off x="13314" y="10013"/>
              <a:ext cx="697" cy="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3" name="文本框 372"/>
            <p:cNvSpPr txBox="1"/>
            <p:nvPr/>
          </p:nvSpPr>
          <p:spPr>
            <a:xfrm>
              <a:off x="7546" y="8841"/>
              <a:ext cx="2577" cy="9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Flow-Based </a:t>
              </a:r>
              <a:endParaRPr lang="en-US" altLang="zh-CN" sz="1600" i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600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Visional Feature</a:t>
              </a:r>
              <a:endParaRPr lang="zh-CN" altLang="en-US" sz="1600" i="1"/>
            </a:p>
          </p:txBody>
        </p:sp>
        <p:cxnSp>
          <p:nvCxnSpPr>
            <p:cNvPr id="374" name="直接箭头连接符 373"/>
            <p:cNvCxnSpPr/>
            <p:nvPr>
              <p:custDataLst>
                <p:tags r:id="rId45"/>
              </p:custDataLst>
            </p:nvPr>
          </p:nvCxnSpPr>
          <p:spPr>
            <a:xfrm flipH="1" flipV="1">
              <a:off x="9245" y="10014"/>
              <a:ext cx="810" cy="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4" name="文本框 483"/>
            <p:cNvSpPr txBox="1"/>
            <p:nvPr/>
          </p:nvSpPr>
          <p:spPr>
            <a:xfrm>
              <a:off x="341" y="10701"/>
              <a:ext cx="833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(a) Lightweight Convolution </a:t>
              </a:r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Network 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Prepare the Prediction for DCN Input 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85" name="文本框 484"/>
            <p:cNvSpPr txBox="1"/>
            <p:nvPr/>
          </p:nvSpPr>
          <p:spPr>
            <a:xfrm>
              <a:off x="12709" y="8352"/>
              <a:ext cx="12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i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DCN</a:t>
              </a:r>
              <a:endParaRPr lang="en-US" altLang="zh-CN" b="1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486" name="文本框 485"/>
            <p:cNvSpPr txBox="1"/>
            <p:nvPr/>
          </p:nvSpPr>
          <p:spPr>
            <a:xfrm>
              <a:off x="8018" y="10701"/>
              <a:ext cx="1116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(b) Feature Forward Propagation Optical-Flow Based Module: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the opposite  direction for Backward Flow Propagation  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4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0"/>
            <a:ext cx="8460740" cy="385635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4919345" y="2390775"/>
            <a:ext cx="3158490" cy="17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210945" y="2703830"/>
            <a:ext cx="5190490" cy="17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946400" y="3347085"/>
            <a:ext cx="3996690" cy="8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3789045"/>
            <a:ext cx="8215630" cy="3209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95690" y="367665"/>
            <a:ext cx="4544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CNN </a:t>
            </a:r>
            <a:r>
              <a:rPr lang="zh-CN" altLang="en-US"/>
              <a:t>是强大的空间特征映射器：它能将多源（特征、对齐信息、运动）的输入特征图，映射为一个具有特定通道数（用于编码</a:t>
            </a:r>
            <a:r>
              <a:rPr lang="en-US" altLang="zh-CN"/>
              <a:t> $3K$ </a:t>
            </a:r>
            <a:r>
              <a:rPr lang="zh-CN" altLang="en-US"/>
              <a:t>个偏移量和权重参数）的空间参数图。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3" name="组合 312"/>
          <p:cNvGrpSpPr/>
          <p:nvPr/>
        </p:nvGrpSpPr>
        <p:grpSpPr>
          <a:xfrm>
            <a:off x="113030" y="123825"/>
            <a:ext cx="13437870" cy="7018655"/>
            <a:chOff x="178" y="195"/>
            <a:chExt cx="21162" cy="11053"/>
          </a:xfrm>
        </p:grpSpPr>
        <p:sp>
          <p:nvSpPr>
            <p:cNvPr id="262" name="圆角矩形 261"/>
            <p:cNvSpPr/>
            <p:nvPr>
              <p:custDataLst>
                <p:tags r:id="rId1"/>
              </p:custDataLst>
            </p:nvPr>
          </p:nvSpPr>
          <p:spPr>
            <a:xfrm>
              <a:off x="12286" y="7619"/>
              <a:ext cx="3220" cy="2599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44000">
                  <a:schemeClr val="accent2">
                    <a:lumMod val="40000"/>
                    <a:lumOff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>
              <p:custDataLst>
                <p:tags r:id="rId2"/>
              </p:custDataLst>
            </p:nvPr>
          </p:nvGrpSpPr>
          <p:grpSpPr>
            <a:xfrm>
              <a:off x="178" y="3625"/>
              <a:ext cx="5682" cy="3330"/>
              <a:chOff x="800" y="830"/>
              <a:chExt cx="5682" cy="3330"/>
            </a:xfrm>
          </p:grpSpPr>
          <p:sp>
            <p:nvSpPr>
              <p:cNvPr id="46" name="圆角矩形 45"/>
              <p:cNvSpPr/>
              <p:nvPr>
                <p:custDataLst>
                  <p:tags r:id="rId3"/>
                </p:custDataLst>
              </p:nvPr>
            </p:nvSpPr>
            <p:spPr>
              <a:xfrm>
                <a:off x="800" y="881"/>
                <a:ext cx="5630" cy="268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立方体 32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1639" y="1354"/>
                <a:ext cx="3215" cy="1945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" name="图片 1" descr="C:/Users/Aiur/SuperVideo-inpaint/frames_package/batman4_frames/frame_00028.pngframe_0002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>
                <a:alphaModFix amt="50000"/>
              </a:blip>
              <a:srcRect t="5313" b="13577"/>
              <a:stretch>
                <a:fillRect/>
              </a:stretch>
            </p:blipFill>
            <p:spPr>
              <a:xfrm>
                <a:off x="1848" y="1379"/>
                <a:ext cx="2054" cy="1120"/>
              </a:xfrm>
              <a:prstGeom prst="rect">
                <a:avLst/>
              </a:prstGeom>
            </p:spPr>
          </p:pic>
          <p:cxnSp>
            <p:nvCxnSpPr>
              <p:cNvPr id="18" name="直接连接符 17"/>
              <p:cNvCxnSpPr>
                <a:endCxn id="2" idx="0"/>
              </p:cNvCxnSpPr>
              <p:nvPr>
                <p:custDataLst>
                  <p:tags r:id="rId7"/>
                </p:custDataLst>
              </p:nvPr>
            </p:nvCxnSpPr>
            <p:spPr>
              <a:xfrm flipH="1" flipV="1">
                <a:off x="2875" y="1379"/>
                <a:ext cx="7" cy="11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11" name="图片 10" descr="C:/Users/Aiur/SuperVideo-inpaint/frames_package/batman4_frames/frame_00027.pngframe_0002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>
                <a:alphaModFix amt="50000"/>
              </a:blip>
              <a:srcRect t="4275" b="14605"/>
              <a:stretch>
                <a:fillRect/>
              </a:stretch>
            </p:blipFill>
            <p:spPr>
              <a:xfrm>
                <a:off x="2267" y="1788"/>
                <a:ext cx="2018" cy="1101"/>
              </a:xfrm>
              <a:prstGeom prst="rect">
                <a:avLst/>
              </a:prstGeom>
            </p:spPr>
          </p:pic>
          <p:pic>
            <p:nvPicPr>
              <p:cNvPr id="13" name="图片 12" descr="C:/Users/Aiur/SuperVideo-inpaint/frames_package/batman4_frames/frame_00026.pngframe_00026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rcRect t="11478" b="24288"/>
              <a:stretch>
                <a:fillRect/>
              </a:stretch>
            </p:blipFill>
            <p:spPr>
              <a:xfrm>
                <a:off x="2648" y="2346"/>
                <a:ext cx="2206" cy="953"/>
              </a:xfrm>
              <a:prstGeom prst="rect">
                <a:avLst/>
              </a:prstGeom>
            </p:spPr>
          </p:pic>
          <p:cxnSp>
            <p:nvCxnSpPr>
              <p:cNvPr id="14" name="直接连接符 13"/>
              <p:cNvCxnSpPr>
                <a:stCxn id="33" idx="2"/>
                <a:endCxn id="33" idx="4"/>
              </p:cNvCxnSpPr>
              <p:nvPr>
                <p:custDataLst>
                  <p:tags r:id="rId12"/>
                </p:custDataLst>
              </p:nvPr>
            </p:nvCxnSpPr>
            <p:spPr>
              <a:xfrm flipH="1">
                <a:off x="2653" y="2833"/>
                <a:ext cx="22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" idx="2"/>
                <a:endCxn id="13" idx="0"/>
              </p:cNvCxnSpPr>
              <p:nvPr>
                <p:custDataLst>
                  <p:tags r:id="rId13"/>
                </p:custDataLst>
              </p:nvPr>
            </p:nvCxnSpPr>
            <p:spPr>
              <a:xfrm flipV="1">
                <a:off x="3751" y="2346"/>
                <a:ext cx="0" cy="9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1352" y="2322"/>
                <a:ext cx="1010" cy="10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99" y="2701"/>
                <a:ext cx="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N=3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3" name="直接连接符 2"/>
              <p:cNvCxnSpPr>
                <a:stCxn id="2" idx="0"/>
                <a:endCxn id="13" idx="0"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2875" y="1379"/>
                <a:ext cx="876" cy="9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640" y="3580"/>
                <a:ext cx="441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Non-Local </a:t>
                </a:r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Frame Block 2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5010" y="2341"/>
                <a:ext cx="1198" cy="1011"/>
                <a:chOff x="4832" y="1325"/>
                <a:chExt cx="1891" cy="1703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4832" y="1325"/>
                  <a:ext cx="1891" cy="1703"/>
                  <a:chOff x="4832" y="1325"/>
                  <a:chExt cx="1891" cy="1703"/>
                </a:xfrm>
              </p:grpSpPr>
              <p:grpSp>
                <p:nvGrpSpPr>
                  <p:cNvPr id="40" name="组合 39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5609" y="2397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41" name="立方体 40"/>
                    <p:cNvSpPr>
                      <a:spLocks noChangeAspect="1"/>
                    </p:cNvSpPr>
                    <p:nvPr>
                      <p:custDataLst>
                        <p:tags r:id="rId18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立方体 41"/>
                    <p:cNvSpPr>
                      <a:spLocks noChangeAspect="1"/>
                    </p:cNvSpPr>
                    <p:nvPr>
                      <p:custDataLst>
                        <p:tags r:id="rId19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立方体 42"/>
                    <p:cNvSpPr>
                      <a:spLocks noChangeAspect="1"/>
                    </p:cNvSpPr>
                    <p:nvPr>
                      <p:custDataLst>
                        <p:tags r:id="rId20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立方体 43"/>
                    <p:cNvSpPr>
                      <a:spLocks noChangeAspect="1"/>
                    </p:cNvSpPr>
                    <p:nvPr>
                      <p:custDataLst>
                        <p:tags r:id="rId21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" name="文本框 11"/>
                      <p:cNvSpPr txBox="1"/>
                      <p:nvPr>
                        <p:custDataLst>
                          <p:tags r:id="rId22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zh-CN" altLang="en-US"/>
                      </a:p>
                    </p:txBody>
                  </p:sp>
                </mc:Choice>
                <mc:Fallback>
                  <p:sp>
                    <p:nvSpPr>
                      <p:cNvPr id="12" name="文本框 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>
                        <p:custDataLst>
                          <p:tags r:id="rId23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blipFill rotWithShape="1">
                        <a:blip r:embed="rId2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3" name="组合 22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4832" y="1325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24" name="立方体 23"/>
                    <p:cNvSpPr>
                      <a:spLocks noChangeAspect="1"/>
                    </p:cNvSpPr>
                    <p:nvPr>
                      <p:custDataLst>
                        <p:tags r:id="rId25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立方体 24"/>
                    <p:cNvSpPr>
                      <a:spLocks noChangeAspect="1"/>
                    </p:cNvSpPr>
                    <p:nvPr>
                      <p:custDataLst>
                        <p:tags r:id="rId26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立方体 25"/>
                    <p:cNvSpPr>
                      <a:spLocks noChangeAspect="1"/>
                    </p:cNvSpPr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立方体 26"/>
                    <p:cNvSpPr>
                      <a:spLocks noChangeAspect="1"/>
                    </p:cNvSpPr>
                    <p:nvPr>
                      <p:custDataLst>
                        <p:tags r:id="rId28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10" name="直接箭头连接符 9"/>
                <p:cNvCxnSpPr/>
                <p:nvPr>
                  <p:custDataLst>
                    <p:tags r:id="rId29"/>
                  </p:custDataLst>
                </p:nvPr>
              </p:nvCxnSpPr>
              <p:spPr>
                <a:xfrm>
                  <a:off x="5166" y="1622"/>
                  <a:ext cx="803" cy="810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3728" y="830"/>
                    <a:ext cx="1369" cy="57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8" y="830"/>
                    <a:ext cx="1369" cy="572"/>
                  </a:xfrm>
                  <a:prstGeom prst="rect">
                    <a:avLst/>
                  </a:prstGeom>
                  <a:blipFill rotWithShape="1">
                    <a:blip r:embed="rId3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4328" y="1300"/>
                    <a:ext cx="1714" cy="57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8" y="1300"/>
                    <a:ext cx="1714" cy="572"/>
                  </a:xfrm>
                  <a:prstGeom prst="rect">
                    <a:avLst/>
                  </a:prstGeom>
                  <a:blipFill rotWithShape="1">
                    <a:blip r:embed="rId3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4768" y="1756"/>
                    <a:ext cx="1714" cy="57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8" y="1756"/>
                    <a:ext cx="1714" cy="572"/>
                  </a:xfrm>
                  <a:prstGeom prst="rect">
                    <a:avLst/>
                  </a:prstGeom>
                  <a:blipFill rotWithShape="1">
                    <a:blip r:embed="rId3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组合 48"/>
            <p:cNvGrpSpPr/>
            <p:nvPr>
              <p:custDataLst>
                <p:tags r:id="rId33"/>
              </p:custDataLst>
            </p:nvPr>
          </p:nvGrpSpPr>
          <p:grpSpPr>
            <a:xfrm>
              <a:off x="178" y="195"/>
              <a:ext cx="5630" cy="3278"/>
              <a:chOff x="800" y="882"/>
              <a:chExt cx="5630" cy="3278"/>
            </a:xfrm>
          </p:grpSpPr>
          <p:sp>
            <p:nvSpPr>
              <p:cNvPr id="50" name="圆角矩形 49"/>
              <p:cNvSpPr/>
              <p:nvPr>
                <p:custDataLst>
                  <p:tags r:id="rId34"/>
                </p:custDataLst>
              </p:nvPr>
            </p:nvSpPr>
            <p:spPr>
              <a:xfrm>
                <a:off x="800" y="883"/>
                <a:ext cx="5630" cy="268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立方体 50"/>
              <p:cNvSpPr/>
              <p:nvPr>
                <p:custDataLst>
                  <p:tags r:id="rId35"/>
                </p:custDataLst>
              </p:nvPr>
            </p:nvSpPr>
            <p:spPr>
              <a:xfrm flipH="1">
                <a:off x="1639" y="1354"/>
                <a:ext cx="3215" cy="1945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2" name="图片 51" descr="C:/Users/Aiur/SuperVideo-inpaint/frames_package/batman4_frames/frame_00003.pngframe_00003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37">
                <a:alphaModFix amt="50000"/>
              </a:blip>
              <a:srcRect b="18890"/>
              <a:stretch>
                <a:fillRect/>
              </a:stretch>
            </p:blipFill>
            <p:spPr>
              <a:xfrm>
                <a:off x="1848" y="1379"/>
                <a:ext cx="2054" cy="1120"/>
              </a:xfrm>
              <a:prstGeom prst="rect">
                <a:avLst/>
              </a:prstGeom>
            </p:spPr>
          </p:pic>
          <p:cxnSp>
            <p:nvCxnSpPr>
              <p:cNvPr id="53" name="直接连接符 52"/>
              <p:cNvCxnSpPr>
                <a:endCxn id="52" idx="0"/>
              </p:cNvCxnSpPr>
              <p:nvPr>
                <p:custDataLst>
                  <p:tags r:id="rId38"/>
                </p:custDataLst>
              </p:nvPr>
            </p:nvCxnSpPr>
            <p:spPr>
              <a:xfrm flipH="1" flipV="1">
                <a:off x="2875" y="1379"/>
                <a:ext cx="7" cy="11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54" name="图片 53" descr="C:/Users/Aiur/SuperVideo-inpaint/frames_package/batman4_frames/frame_00002.pngframe_00002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40">
                <a:alphaModFix amt="50000"/>
              </a:blip>
              <a:srcRect b="18880"/>
              <a:stretch>
                <a:fillRect/>
              </a:stretch>
            </p:blipFill>
            <p:spPr>
              <a:xfrm>
                <a:off x="2267" y="1788"/>
                <a:ext cx="2018" cy="1101"/>
              </a:xfrm>
              <a:prstGeom prst="rect">
                <a:avLst/>
              </a:prstGeom>
            </p:spPr>
          </p:pic>
          <p:pic>
            <p:nvPicPr>
              <p:cNvPr id="55" name="图片 54" descr="C:/Users/Aiur/SuperVideo-inpaint/frames_package/batman4_frames/frame_00001.pngframe_00001"/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42"/>
              <a:srcRect b="35766"/>
              <a:stretch>
                <a:fillRect/>
              </a:stretch>
            </p:blipFill>
            <p:spPr>
              <a:xfrm>
                <a:off x="2648" y="2346"/>
                <a:ext cx="2206" cy="953"/>
              </a:xfrm>
              <a:prstGeom prst="rect">
                <a:avLst/>
              </a:prstGeom>
            </p:spPr>
          </p:pic>
          <p:cxnSp>
            <p:nvCxnSpPr>
              <p:cNvPr id="56" name="直接连接符 55"/>
              <p:cNvCxnSpPr>
                <a:stCxn id="51" idx="2"/>
                <a:endCxn id="51" idx="4"/>
              </p:cNvCxnSpPr>
              <p:nvPr>
                <p:custDataLst>
                  <p:tags r:id="rId43"/>
                </p:custDataLst>
              </p:nvPr>
            </p:nvCxnSpPr>
            <p:spPr>
              <a:xfrm flipH="1">
                <a:off x="2653" y="2833"/>
                <a:ext cx="22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5" idx="2"/>
                <a:endCxn id="55" idx="0"/>
              </p:cNvCxnSpPr>
              <p:nvPr>
                <p:custDataLst>
                  <p:tags r:id="rId44"/>
                </p:custDataLst>
              </p:nvPr>
            </p:nvCxnSpPr>
            <p:spPr>
              <a:xfrm flipV="1">
                <a:off x="3751" y="2346"/>
                <a:ext cx="0" cy="9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>
                <p:custDataLst>
                  <p:tags r:id="rId45"/>
                </p:custDataLst>
              </p:nvPr>
            </p:nvCxnSpPr>
            <p:spPr>
              <a:xfrm>
                <a:off x="1352" y="2322"/>
                <a:ext cx="1010" cy="10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999" y="2701"/>
                <a:ext cx="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N=3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60" name="直接连接符 59"/>
              <p:cNvCxnSpPr>
                <a:stCxn id="52" idx="0"/>
                <a:endCxn id="55" idx="0"/>
              </p:cNvCxnSpPr>
              <p:nvPr>
                <p:custDataLst>
                  <p:tags r:id="rId47"/>
                </p:custDataLst>
              </p:nvPr>
            </p:nvCxnSpPr>
            <p:spPr>
              <a:xfrm>
                <a:off x="2875" y="1379"/>
                <a:ext cx="876" cy="9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61" name="文本框 60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1848" y="3580"/>
                <a:ext cx="347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Local </a:t>
                </a:r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Frame Block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5010" y="2341"/>
                <a:ext cx="1198" cy="1011"/>
                <a:chOff x="4832" y="1325"/>
                <a:chExt cx="1891" cy="1703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4832" y="1325"/>
                  <a:ext cx="1891" cy="1703"/>
                  <a:chOff x="4832" y="1325"/>
                  <a:chExt cx="1891" cy="1703"/>
                </a:xfrm>
              </p:grpSpPr>
              <p:grpSp>
                <p:nvGrpSpPr>
                  <p:cNvPr id="64" name="组合 63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5609" y="2397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65" name="立方体 64"/>
                    <p:cNvSpPr>
                      <a:spLocks noChangeAspect="1"/>
                    </p:cNvSpPr>
                    <p:nvPr>
                      <p:custDataLst>
                        <p:tags r:id="rId49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立方体 65"/>
                    <p:cNvSpPr>
                      <a:spLocks noChangeAspect="1"/>
                    </p:cNvSpPr>
                    <p:nvPr>
                      <p:custDataLst>
                        <p:tags r:id="rId50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立方体 66"/>
                    <p:cNvSpPr>
                      <a:spLocks noChangeAspect="1"/>
                    </p:cNvSpPr>
                    <p:nvPr>
                      <p:custDataLst>
                        <p:tags r:id="rId51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立方体 67"/>
                    <p:cNvSpPr>
                      <a:spLocks noChangeAspect="1"/>
                    </p:cNvSpPr>
                    <p:nvPr>
                      <p:custDataLst>
                        <p:tags r:id="rId52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9" name="文本框 68"/>
                      <p:cNvSpPr txBox="1"/>
                      <p:nvPr>
                        <p:custDataLst>
                          <p:tags r:id="rId53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zh-CN" altLang="en-US"/>
                      </a:p>
                    </p:txBody>
                  </p:sp>
                </mc:Choice>
                <mc:Fallback>
                  <p:sp>
                    <p:nvSpPr>
                      <p:cNvPr id="69" name="文本框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>
                        <p:custDataLst>
                          <p:tags r:id="rId54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blipFill rotWithShape="1">
                        <a:blip r:embed="rId2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0" name="组合 69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4832" y="1325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71" name="立方体 70"/>
                    <p:cNvSpPr>
                      <a:spLocks noChangeAspect="1"/>
                    </p:cNvSpPr>
                    <p:nvPr>
                      <p:custDataLst>
                        <p:tags r:id="rId55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立方体 71"/>
                    <p:cNvSpPr>
                      <a:spLocks noChangeAspect="1"/>
                    </p:cNvSpPr>
                    <p:nvPr>
                      <p:custDataLst>
                        <p:tags r:id="rId56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立方体 72"/>
                    <p:cNvSpPr>
                      <a:spLocks noChangeAspect="1"/>
                    </p:cNvSpPr>
                    <p:nvPr>
                      <p:custDataLst>
                        <p:tags r:id="rId57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立方体 73"/>
                    <p:cNvSpPr>
                      <a:spLocks noChangeAspect="1"/>
                    </p:cNvSpPr>
                    <p:nvPr>
                      <p:custDataLst>
                        <p:tags r:id="rId58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75" name="直接箭头连接符 74"/>
                <p:cNvCxnSpPr/>
                <p:nvPr>
                  <p:custDataLst>
                    <p:tags r:id="rId59"/>
                  </p:custDataLst>
                </p:nvPr>
              </p:nvCxnSpPr>
              <p:spPr>
                <a:xfrm>
                  <a:off x="5166" y="1622"/>
                  <a:ext cx="803" cy="810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3663" y="882"/>
                    <a:ext cx="805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3" y="882"/>
                    <a:ext cx="805" cy="580"/>
                  </a:xfrm>
                  <a:prstGeom prst="rect">
                    <a:avLst/>
                  </a:prstGeom>
                  <a:blipFill rotWithShape="1">
                    <a:blip r:embed="rId6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文本框 76"/>
                  <p:cNvSpPr txBox="1"/>
                  <p:nvPr/>
                </p:nvSpPr>
                <p:spPr>
                  <a:xfrm>
                    <a:off x="4263" y="1300"/>
                    <a:ext cx="954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77" name="文本框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3" y="1300"/>
                    <a:ext cx="954" cy="580"/>
                  </a:xfrm>
                  <a:prstGeom prst="rect">
                    <a:avLst/>
                  </a:prstGeom>
                  <a:blipFill rotWithShape="1">
                    <a:blip r:embed="rId6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4703" y="1808"/>
                    <a:ext cx="954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78" name="文本框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3" y="1808"/>
                    <a:ext cx="954" cy="580"/>
                  </a:xfrm>
                  <a:prstGeom prst="rect">
                    <a:avLst/>
                  </a:prstGeom>
                  <a:blipFill rotWithShape="1">
                    <a:blip r:embed="rId6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组合 78"/>
            <p:cNvGrpSpPr/>
            <p:nvPr>
              <p:custDataLst>
                <p:tags r:id="rId63"/>
              </p:custDataLst>
            </p:nvPr>
          </p:nvGrpSpPr>
          <p:grpSpPr>
            <a:xfrm>
              <a:off x="5930" y="195"/>
              <a:ext cx="5630" cy="3278"/>
              <a:chOff x="800" y="882"/>
              <a:chExt cx="5630" cy="3278"/>
            </a:xfrm>
          </p:grpSpPr>
          <p:sp>
            <p:nvSpPr>
              <p:cNvPr id="80" name="圆角矩形 79"/>
              <p:cNvSpPr/>
              <p:nvPr>
                <p:custDataLst>
                  <p:tags r:id="rId64"/>
                </p:custDataLst>
              </p:nvPr>
            </p:nvSpPr>
            <p:spPr>
              <a:xfrm>
                <a:off x="800" y="883"/>
                <a:ext cx="5630" cy="268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立方体 80"/>
              <p:cNvSpPr/>
              <p:nvPr>
                <p:custDataLst>
                  <p:tags r:id="rId65"/>
                </p:custDataLst>
              </p:nvPr>
            </p:nvSpPr>
            <p:spPr>
              <a:xfrm flipH="1">
                <a:off x="1639" y="1354"/>
                <a:ext cx="3215" cy="1945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82" name="图片 81" descr="C:/Users/Aiur/SuperVideo-inpaint/frames_package/batman4_frames/frame_00018.pngframe_00018"/>
              <p:cNvPicPr>
                <a:picLocks noChangeAspect="1"/>
              </p:cNvPicPr>
              <p:nvPr>
                <p:custDataLst>
                  <p:tags r:id="rId66"/>
                </p:custDataLst>
              </p:nvPr>
            </p:nvPicPr>
            <p:blipFill>
              <a:blip r:embed="rId67">
                <a:alphaModFix amt="50000"/>
              </a:blip>
              <a:srcRect b="18890"/>
              <a:stretch>
                <a:fillRect/>
              </a:stretch>
            </p:blipFill>
            <p:spPr>
              <a:xfrm>
                <a:off x="1848" y="1379"/>
                <a:ext cx="2054" cy="1120"/>
              </a:xfrm>
              <a:prstGeom prst="rect">
                <a:avLst/>
              </a:prstGeom>
            </p:spPr>
          </p:pic>
          <p:cxnSp>
            <p:nvCxnSpPr>
              <p:cNvPr id="83" name="直接连接符 82"/>
              <p:cNvCxnSpPr>
                <a:endCxn id="82" idx="0"/>
              </p:cNvCxnSpPr>
              <p:nvPr>
                <p:custDataLst>
                  <p:tags r:id="rId68"/>
                </p:custDataLst>
              </p:nvPr>
            </p:nvCxnSpPr>
            <p:spPr>
              <a:xfrm flipH="1" flipV="1">
                <a:off x="2875" y="1379"/>
                <a:ext cx="7" cy="11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84" name="图片 83" descr="C:/Users/Aiur/SuperVideo-inpaint/frames_package/batman4_frames/frame_00017.pngframe_00017"/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70">
                <a:alphaModFix amt="50000"/>
              </a:blip>
              <a:srcRect b="18880"/>
              <a:stretch>
                <a:fillRect/>
              </a:stretch>
            </p:blipFill>
            <p:spPr>
              <a:xfrm>
                <a:off x="2267" y="1788"/>
                <a:ext cx="2018" cy="1101"/>
              </a:xfrm>
              <a:prstGeom prst="rect">
                <a:avLst/>
              </a:prstGeom>
            </p:spPr>
          </p:pic>
          <p:pic>
            <p:nvPicPr>
              <p:cNvPr id="85" name="图片 84" descr="C:/Users/Aiur/SuperVideo-inpaint/frames_package/batman4_frames/frame_00016.pngframe_00016"/>
              <p:cNvPicPr>
                <a:picLocks noChangeAspect="1"/>
              </p:cNvPicPr>
              <p:nvPr>
                <p:custDataLst>
                  <p:tags r:id="rId71"/>
                </p:custDataLst>
              </p:nvPr>
            </p:nvPicPr>
            <p:blipFill>
              <a:blip r:embed="rId72"/>
              <a:srcRect b="35766"/>
              <a:stretch>
                <a:fillRect/>
              </a:stretch>
            </p:blipFill>
            <p:spPr>
              <a:xfrm>
                <a:off x="2648" y="2346"/>
                <a:ext cx="2206" cy="953"/>
              </a:xfrm>
              <a:prstGeom prst="rect">
                <a:avLst/>
              </a:prstGeom>
            </p:spPr>
          </p:pic>
          <p:cxnSp>
            <p:nvCxnSpPr>
              <p:cNvPr id="86" name="直接连接符 85"/>
              <p:cNvCxnSpPr>
                <a:stCxn id="81" idx="2"/>
                <a:endCxn id="81" idx="4"/>
              </p:cNvCxnSpPr>
              <p:nvPr>
                <p:custDataLst>
                  <p:tags r:id="rId73"/>
                </p:custDataLst>
              </p:nvPr>
            </p:nvCxnSpPr>
            <p:spPr>
              <a:xfrm flipH="1">
                <a:off x="2653" y="2833"/>
                <a:ext cx="22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stCxn id="85" idx="2"/>
                <a:endCxn id="85" idx="0"/>
              </p:cNvCxnSpPr>
              <p:nvPr>
                <p:custDataLst>
                  <p:tags r:id="rId74"/>
                </p:custDataLst>
              </p:nvPr>
            </p:nvCxnSpPr>
            <p:spPr>
              <a:xfrm flipV="1">
                <a:off x="3751" y="2346"/>
                <a:ext cx="0" cy="9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/>
              <p:nvPr>
                <p:custDataLst>
                  <p:tags r:id="rId75"/>
                </p:custDataLst>
              </p:nvPr>
            </p:nvCxnSpPr>
            <p:spPr>
              <a:xfrm>
                <a:off x="1352" y="2322"/>
                <a:ext cx="1010" cy="10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9" name="文本框 88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999" y="2701"/>
                <a:ext cx="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N=3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90" name="直接连接符 89"/>
              <p:cNvCxnSpPr>
                <a:stCxn id="82" idx="0"/>
                <a:endCxn id="85" idx="0"/>
              </p:cNvCxnSpPr>
              <p:nvPr>
                <p:custDataLst>
                  <p:tags r:id="rId77"/>
                </p:custDataLst>
              </p:nvPr>
            </p:nvCxnSpPr>
            <p:spPr>
              <a:xfrm>
                <a:off x="2875" y="1379"/>
                <a:ext cx="876" cy="9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502" y="3580"/>
                <a:ext cx="448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Non-Local </a:t>
                </a:r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Frame Block 1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5010" y="2341"/>
                <a:ext cx="1198" cy="1011"/>
                <a:chOff x="4832" y="1325"/>
                <a:chExt cx="1891" cy="1703"/>
              </a:xfrm>
            </p:grpSpPr>
            <p:grpSp>
              <p:nvGrpSpPr>
                <p:cNvPr id="93" name="组合 92"/>
                <p:cNvGrpSpPr/>
                <p:nvPr/>
              </p:nvGrpSpPr>
              <p:grpSpPr>
                <a:xfrm>
                  <a:off x="4832" y="1325"/>
                  <a:ext cx="1891" cy="1703"/>
                  <a:chOff x="4832" y="1325"/>
                  <a:chExt cx="1891" cy="1703"/>
                </a:xfrm>
              </p:grpSpPr>
              <p:grpSp>
                <p:nvGrpSpPr>
                  <p:cNvPr id="94" name="组合 93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5609" y="2397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95" name="立方体 94"/>
                    <p:cNvSpPr>
                      <a:spLocks noChangeAspect="1"/>
                    </p:cNvSpPr>
                    <p:nvPr>
                      <p:custDataLst>
                        <p:tags r:id="rId79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立方体 95"/>
                    <p:cNvSpPr>
                      <a:spLocks noChangeAspect="1"/>
                    </p:cNvSpPr>
                    <p:nvPr>
                      <p:custDataLst>
                        <p:tags r:id="rId80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立方体 96"/>
                    <p:cNvSpPr>
                      <a:spLocks noChangeAspect="1"/>
                    </p:cNvSpPr>
                    <p:nvPr>
                      <p:custDataLst>
                        <p:tags r:id="rId81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立方体 97"/>
                    <p:cNvSpPr>
                      <a:spLocks noChangeAspect="1"/>
                    </p:cNvSpPr>
                    <p:nvPr>
                      <p:custDataLst>
                        <p:tags r:id="rId82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vertOverflow="overflow" horzOverflow="overflow" vert="horz" wrap="square" numCol="1" spcCol="0" rtlCol="0" fromWordArt="0" anchor="ctr" anchorCtr="0" forceAA="0" compatLnSpc="1">
                      <a:noAutofit/>
                    </a:bodyPr>
                    <a:p>
                      <a:pPr lvl="0" algn="ctr">
                        <a:buClrTx/>
                        <a:buSzTx/>
                        <a:buFontTx/>
                      </a:pPr>
                      <a:endParaRPr lang="zh-CN" altLang="en-US">
                        <a:sym typeface="+mn-ea"/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9" name="文本框 98"/>
                      <p:cNvSpPr txBox="1"/>
                      <p:nvPr>
                        <p:custDataLst>
                          <p:tags r:id="rId83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zh-CN" altLang="en-US"/>
                      </a:p>
                    </p:txBody>
                  </p:sp>
                </mc:Choice>
                <mc:Fallback>
                  <p:sp>
                    <p:nvSpPr>
                      <p:cNvPr id="99" name="文本框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>
                        <p:custDataLst>
                          <p:tags r:id="rId84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blipFill rotWithShape="1">
                        <a:blip r:embed="rId2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0" name="组合 99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4832" y="1325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101" name="立方体 100"/>
                    <p:cNvSpPr>
                      <a:spLocks noChangeAspect="1"/>
                    </p:cNvSpPr>
                    <p:nvPr>
                      <p:custDataLst>
                        <p:tags r:id="rId85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立方体 101"/>
                    <p:cNvSpPr>
                      <a:spLocks noChangeAspect="1"/>
                    </p:cNvSpPr>
                    <p:nvPr>
                      <p:custDataLst>
                        <p:tags r:id="rId86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立方体 102"/>
                    <p:cNvSpPr>
                      <a:spLocks noChangeAspect="1"/>
                    </p:cNvSpPr>
                    <p:nvPr>
                      <p:custDataLst>
                        <p:tags r:id="rId87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立方体 103"/>
                    <p:cNvSpPr>
                      <a:spLocks noChangeAspect="1"/>
                    </p:cNvSpPr>
                    <p:nvPr>
                      <p:custDataLst>
                        <p:tags r:id="rId88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105" name="直接箭头连接符 104"/>
                <p:cNvCxnSpPr/>
                <p:nvPr>
                  <p:custDataLst>
                    <p:tags r:id="rId89"/>
                  </p:custDataLst>
                </p:nvPr>
              </p:nvCxnSpPr>
              <p:spPr>
                <a:xfrm>
                  <a:off x="5166" y="1622"/>
                  <a:ext cx="803" cy="810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文本框 105"/>
                  <p:cNvSpPr txBox="1"/>
                  <p:nvPr/>
                </p:nvSpPr>
                <p:spPr>
                  <a:xfrm>
                    <a:off x="3839" y="882"/>
                    <a:ext cx="1378" cy="57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06" name="文本框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9" y="882"/>
                    <a:ext cx="1378" cy="572"/>
                  </a:xfrm>
                  <a:prstGeom prst="rect">
                    <a:avLst/>
                  </a:prstGeom>
                  <a:blipFill rotWithShape="1">
                    <a:blip r:embed="rId9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文本框 106"/>
                  <p:cNvSpPr txBox="1"/>
                  <p:nvPr/>
                </p:nvSpPr>
                <p:spPr>
                  <a:xfrm>
                    <a:off x="4263" y="1352"/>
                    <a:ext cx="1681" cy="57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07" name="文本框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3" y="1352"/>
                    <a:ext cx="1681" cy="572"/>
                  </a:xfrm>
                  <a:prstGeom prst="rect">
                    <a:avLst/>
                  </a:prstGeom>
                  <a:blipFill rotWithShape="1">
                    <a:blip r:embed="rId9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文本框 107"/>
                  <p:cNvSpPr txBox="1"/>
                  <p:nvPr/>
                </p:nvSpPr>
                <p:spPr>
                  <a:xfrm>
                    <a:off x="4703" y="1808"/>
                    <a:ext cx="1681" cy="57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08" name="文本框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3" y="1808"/>
                    <a:ext cx="1681" cy="572"/>
                  </a:xfrm>
                  <a:prstGeom prst="rect">
                    <a:avLst/>
                  </a:prstGeom>
                  <a:blipFill rotWithShape="1">
                    <a:blip r:embed="rId9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9" name="组合 108"/>
            <p:cNvGrpSpPr/>
            <p:nvPr>
              <p:custDataLst>
                <p:tags r:id="rId93"/>
              </p:custDataLst>
            </p:nvPr>
          </p:nvGrpSpPr>
          <p:grpSpPr>
            <a:xfrm>
              <a:off x="5930" y="3625"/>
              <a:ext cx="5734" cy="3330"/>
              <a:chOff x="800" y="830"/>
              <a:chExt cx="5734" cy="3330"/>
            </a:xfrm>
          </p:grpSpPr>
          <p:sp>
            <p:nvSpPr>
              <p:cNvPr id="110" name="圆角矩形 109"/>
              <p:cNvSpPr/>
              <p:nvPr>
                <p:custDataLst>
                  <p:tags r:id="rId94"/>
                </p:custDataLst>
              </p:nvPr>
            </p:nvSpPr>
            <p:spPr>
              <a:xfrm>
                <a:off x="800" y="883"/>
                <a:ext cx="5630" cy="268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立方体 110"/>
              <p:cNvSpPr/>
              <p:nvPr>
                <p:custDataLst>
                  <p:tags r:id="rId95"/>
                </p:custDataLst>
              </p:nvPr>
            </p:nvSpPr>
            <p:spPr>
              <a:xfrm flipH="1">
                <a:off x="1639" y="1354"/>
                <a:ext cx="3215" cy="1945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12" name="图片 111" descr="C:/Users/Aiur/SuperVideo-inpaint/frames_package/batman4_frames/frame_00038.pngframe_00038"/>
              <p:cNvPicPr>
                <a:picLocks noChangeAspect="1"/>
              </p:cNvPicPr>
              <p:nvPr>
                <p:custDataLst>
                  <p:tags r:id="rId96"/>
                </p:custDataLst>
              </p:nvPr>
            </p:nvPicPr>
            <p:blipFill>
              <a:blip r:embed="rId97">
                <a:alphaModFix amt="50000"/>
              </a:blip>
              <a:srcRect t="14404" b="4486"/>
              <a:stretch>
                <a:fillRect/>
              </a:stretch>
            </p:blipFill>
            <p:spPr>
              <a:xfrm>
                <a:off x="1848" y="1379"/>
                <a:ext cx="2054" cy="1120"/>
              </a:xfrm>
              <a:prstGeom prst="rect">
                <a:avLst/>
              </a:prstGeom>
            </p:spPr>
          </p:pic>
          <p:cxnSp>
            <p:nvCxnSpPr>
              <p:cNvPr id="113" name="直接连接符 112"/>
              <p:cNvCxnSpPr>
                <a:endCxn id="112" idx="0"/>
              </p:cNvCxnSpPr>
              <p:nvPr>
                <p:custDataLst>
                  <p:tags r:id="rId98"/>
                </p:custDataLst>
              </p:nvPr>
            </p:nvCxnSpPr>
            <p:spPr>
              <a:xfrm flipH="1" flipV="1">
                <a:off x="2875" y="1379"/>
                <a:ext cx="7" cy="11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114" name="图片 113" descr="C:/Users/Aiur/SuperVideo-inpaint/frames_package/batman4_frames/frame_00037.pngframe_00037"/>
              <p:cNvPicPr>
                <a:picLocks noChangeAspect="1"/>
              </p:cNvPicPr>
              <p:nvPr>
                <p:custDataLst>
                  <p:tags r:id="rId99"/>
                </p:custDataLst>
              </p:nvPr>
            </p:nvPicPr>
            <p:blipFill>
              <a:blip r:embed="rId100">
                <a:alphaModFix amt="50000"/>
              </a:blip>
              <a:srcRect t="16052" b="2828"/>
              <a:stretch>
                <a:fillRect/>
              </a:stretch>
            </p:blipFill>
            <p:spPr>
              <a:xfrm>
                <a:off x="2267" y="1788"/>
                <a:ext cx="2018" cy="1101"/>
              </a:xfrm>
              <a:prstGeom prst="rect">
                <a:avLst/>
              </a:prstGeom>
            </p:spPr>
          </p:pic>
          <p:pic>
            <p:nvPicPr>
              <p:cNvPr id="115" name="图片 114" descr="C:/Users/Aiur/SuperVideo-inpaint/frames_package/batman4_frames/frame_00036.pngframe_00036"/>
              <p:cNvPicPr>
                <a:picLocks noChangeAspect="1"/>
              </p:cNvPicPr>
              <p:nvPr>
                <p:custDataLst>
                  <p:tags r:id="rId101"/>
                </p:custDataLst>
              </p:nvPr>
            </p:nvPicPr>
            <p:blipFill>
              <a:blip r:embed="rId102"/>
              <a:srcRect t="26354" b="9412"/>
              <a:stretch>
                <a:fillRect/>
              </a:stretch>
            </p:blipFill>
            <p:spPr>
              <a:xfrm>
                <a:off x="2648" y="2346"/>
                <a:ext cx="2206" cy="953"/>
              </a:xfrm>
              <a:prstGeom prst="rect">
                <a:avLst/>
              </a:prstGeom>
            </p:spPr>
          </p:pic>
          <p:cxnSp>
            <p:nvCxnSpPr>
              <p:cNvPr id="116" name="直接连接符 115"/>
              <p:cNvCxnSpPr>
                <a:stCxn id="111" idx="2"/>
                <a:endCxn id="111" idx="4"/>
              </p:cNvCxnSpPr>
              <p:nvPr>
                <p:custDataLst>
                  <p:tags r:id="rId103"/>
                </p:custDataLst>
              </p:nvPr>
            </p:nvCxnSpPr>
            <p:spPr>
              <a:xfrm flipH="1">
                <a:off x="2653" y="2833"/>
                <a:ext cx="22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>
                <a:stCxn id="115" idx="2"/>
                <a:endCxn id="115" idx="0"/>
              </p:cNvCxnSpPr>
              <p:nvPr>
                <p:custDataLst>
                  <p:tags r:id="rId104"/>
                </p:custDataLst>
              </p:nvPr>
            </p:nvCxnSpPr>
            <p:spPr>
              <a:xfrm flipV="1">
                <a:off x="3751" y="2346"/>
                <a:ext cx="0" cy="9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/>
              <p:nvPr>
                <p:custDataLst>
                  <p:tags r:id="rId105"/>
                </p:custDataLst>
              </p:nvPr>
            </p:nvCxnSpPr>
            <p:spPr>
              <a:xfrm>
                <a:off x="1352" y="2322"/>
                <a:ext cx="1010" cy="103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19" name="文本框 118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999" y="2701"/>
                <a:ext cx="98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N=3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20" name="直接连接符 119"/>
              <p:cNvCxnSpPr>
                <a:stCxn id="112" idx="0"/>
                <a:endCxn id="115" idx="0"/>
              </p:cNvCxnSpPr>
              <p:nvPr>
                <p:custDataLst>
                  <p:tags r:id="rId107"/>
                </p:custDataLst>
              </p:nvPr>
            </p:nvCxnSpPr>
            <p:spPr>
              <a:xfrm>
                <a:off x="2875" y="1379"/>
                <a:ext cx="876" cy="9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502" y="3580"/>
                <a:ext cx="435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Non-Local</a:t>
                </a:r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Frame Block 3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122" name="组合 121"/>
              <p:cNvGrpSpPr/>
              <p:nvPr/>
            </p:nvGrpSpPr>
            <p:grpSpPr>
              <a:xfrm>
                <a:off x="5010" y="2341"/>
                <a:ext cx="1198" cy="1011"/>
                <a:chOff x="4832" y="1325"/>
                <a:chExt cx="1891" cy="1703"/>
              </a:xfrm>
            </p:grpSpPr>
            <p:grpSp>
              <p:nvGrpSpPr>
                <p:cNvPr id="123" name="组合 122"/>
                <p:cNvGrpSpPr/>
                <p:nvPr/>
              </p:nvGrpSpPr>
              <p:grpSpPr>
                <a:xfrm>
                  <a:off x="4832" y="1325"/>
                  <a:ext cx="1891" cy="1703"/>
                  <a:chOff x="4832" y="1325"/>
                  <a:chExt cx="1891" cy="1703"/>
                </a:xfrm>
              </p:grpSpPr>
              <p:grpSp>
                <p:nvGrpSpPr>
                  <p:cNvPr id="124" name="组合 123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5609" y="2397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125" name="立方体 124"/>
                    <p:cNvSpPr>
                      <a:spLocks noChangeAspect="1"/>
                    </p:cNvSpPr>
                    <p:nvPr>
                      <p:custDataLst>
                        <p:tags r:id="rId109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立方体 125"/>
                    <p:cNvSpPr>
                      <a:spLocks noChangeAspect="1"/>
                    </p:cNvSpPr>
                    <p:nvPr>
                      <p:custDataLst>
                        <p:tags r:id="rId110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立方体 126"/>
                    <p:cNvSpPr>
                      <a:spLocks noChangeAspect="1"/>
                    </p:cNvSpPr>
                    <p:nvPr>
                      <p:custDataLst>
                        <p:tags r:id="rId111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立方体 127"/>
                    <p:cNvSpPr>
                      <a:spLocks noChangeAspect="1"/>
                    </p:cNvSpPr>
                    <p:nvPr>
                      <p:custDataLst>
                        <p:tags r:id="rId112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9" name="文本框 128"/>
                      <p:cNvSpPr txBox="1"/>
                      <p:nvPr>
                        <p:custDataLst>
                          <p:tags r:id="rId113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zh-CN" altLang="en-US"/>
                      </a:p>
                    </p:txBody>
                  </p:sp>
                </mc:Choice>
                <mc:Fallback>
                  <p:sp>
                    <p:nvSpPr>
                      <p:cNvPr id="129" name="文本框 1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>
                        <p:custDataLst>
                          <p:tags r:id="rId114"/>
                        </p:custDataLst>
                      </p:nvPr>
                    </p:nvSpPr>
                    <p:spPr>
                      <a:xfrm>
                        <a:off x="5639" y="1380"/>
                        <a:ext cx="1084" cy="977"/>
                      </a:xfrm>
                      <a:prstGeom prst="rect">
                        <a:avLst/>
                      </a:prstGeom>
                      <a:blipFill rotWithShape="1">
                        <a:blip r:embed="rId2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30" name="组合 129"/>
                  <p:cNvGrpSpPr>
                    <a:grpSpLocks noChangeAspect="1"/>
                  </p:cNvGrpSpPr>
                  <p:nvPr/>
                </p:nvGrpSpPr>
                <p:grpSpPr>
                  <a:xfrm flipH="1">
                    <a:off x="4832" y="1325"/>
                    <a:ext cx="703" cy="631"/>
                    <a:chOff x="5428" y="2052"/>
                    <a:chExt cx="896" cy="949"/>
                  </a:xfrm>
                </p:grpSpPr>
                <p:sp>
                  <p:nvSpPr>
                    <p:cNvPr id="131" name="立方体 130"/>
                    <p:cNvSpPr>
                      <a:spLocks noChangeAspect="1"/>
                    </p:cNvSpPr>
                    <p:nvPr>
                      <p:custDataLst>
                        <p:tags r:id="rId115"/>
                      </p:custDataLst>
                    </p:nvPr>
                  </p:nvSpPr>
                  <p:spPr>
                    <a:xfrm>
                      <a:off x="5428" y="2554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立方体 131"/>
                    <p:cNvSpPr>
                      <a:spLocks noChangeAspect="1"/>
                    </p:cNvSpPr>
                    <p:nvPr>
                      <p:custDataLst>
                        <p:tags r:id="rId116"/>
                      </p:custDataLst>
                    </p:nvPr>
                  </p:nvSpPr>
                  <p:spPr>
                    <a:xfrm>
                      <a:off x="5876" y="2555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3" name="立方体 132"/>
                    <p:cNvSpPr>
                      <a:spLocks noChangeAspect="1"/>
                    </p:cNvSpPr>
                    <p:nvPr>
                      <p:custDataLst>
                        <p:tags r:id="rId117"/>
                      </p:custDataLst>
                    </p:nvPr>
                  </p:nvSpPr>
                  <p:spPr>
                    <a:xfrm>
                      <a:off x="5428" y="2052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立方体 133"/>
                    <p:cNvSpPr>
                      <a:spLocks noChangeAspect="1"/>
                    </p:cNvSpPr>
                    <p:nvPr>
                      <p:custDataLst>
                        <p:tags r:id="rId118"/>
                      </p:custDataLst>
                    </p:nvPr>
                  </p:nvSpPr>
                  <p:spPr>
                    <a:xfrm>
                      <a:off x="5876" y="2053"/>
                      <a:ext cx="448" cy="446"/>
                    </a:xfrm>
                    <a:prstGeom prst="cub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135" name="直接箭头连接符 134"/>
                <p:cNvCxnSpPr/>
                <p:nvPr>
                  <p:custDataLst>
                    <p:tags r:id="rId119"/>
                  </p:custDataLst>
                </p:nvPr>
              </p:nvCxnSpPr>
              <p:spPr>
                <a:xfrm>
                  <a:off x="5166" y="1622"/>
                  <a:ext cx="803" cy="810"/>
                </a:xfrm>
                <a:prstGeom prst="straightConnector1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文本框 135"/>
                  <p:cNvSpPr txBox="1"/>
                  <p:nvPr/>
                </p:nvSpPr>
                <p:spPr>
                  <a:xfrm>
                    <a:off x="3780" y="830"/>
                    <a:ext cx="1369" cy="57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36" name="文本框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" y="830"/>
                    <a:ext cx="1369" cy="573"/>
                  </a:xfrm>
                  <a:prstGeom prst="rect">
                    <a:avLst/>
                  </a:prstGeom>
                  <a:blipFill rotWithShape="1">
                    <a:blip r:embed="rId12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文本框 136"/>
                  <p:cNvSpPr txBox="1"/>
                  <p:nvPr/>
                </p:nvSpPr>
                <p:spPr>
                  <a:xfrm>
                    <a:off x="4380" y="1300"/>
                    <a:ext cx="1681" cy="57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37" name="文本框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0" y="1300"/>
                    <a:ext cx="1681" cy="573"/>
                  </a:xfrm>
                  <a:prstGeom prst="rect">
                    <a:avLst/>
                  </a:prstGeom>
                  <a:blipFill rotWithShape="1">
                    <a:blip r:embed="rId12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文本框 137"/>
                  <p:cNvSpPr txBox="1"/>
                  <p:nvPr/>
                </p:nvSpPr>
                <p:spPr>
                  <a:xfrm>
                    <a:off x="4820" y="1756"/>
                    <a:ext cx="1714" cy="57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𝑵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38" name="文本框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0" y="1756"/>
                    <a:ext cx="1714" cy="573"/>
                  </a:xfrm>
                  <a:prstGeom prst="rect">
                    <a:avLst/>
                  </a:prstGeom>
                  <a:blipFill rotWithShape="1">
                    <a:blip r:embed="rId12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0" name="组合 169"/>
            <p:cNvGrpSpPr/>
            <p:nvPr/>
          </p:nvGrpSpPr>
          <p:grpSpPr>
            <a:xfrm>
              <a:off x="12286" y="1701"/>
              <a:ext cx="3220" cy="3190"/>
              <a:chOff x="15338" y="1779"/>
              <a:chExt cx="4664" cy="3298"/>
            </a:xfrm>
          </p:grpSpPr>
          <p:sp>
            <p:nvSpPr>
              <p:cNvPr id="141" name="圆角矩形 140"/>
              <p:cNvSpPr/>
              <p:nvPr>
                <p:custDataLst>
                  <p:tags r:id="rId123"/>
                </p:custDataLst>
              </p:nvPr>
            </p:nvSpPr>
            <p:spPr>
              <a:xfrm>
                <a:off x="15338" y="1780"/>
                <a:ext cx="4664" cy="268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立方体 141"/>
              <p:cNvSpPr/>
              <p:nvPr>
                <p:custDataLst>
                  <p:tags r:id="rId124"/>
                </p:custDataLst>
              </p:nvPr>
            </p:nvSpPr>
            <p:spPr>
              <a:xfrm flipH="1">
                <a:off x="15579" y="2251"/>
                <a:ext cx="3330" cy="1945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43" name="图片 142" descr="C:/Users/Aiur/SuperVideo-inpaint/frames_package/batman4_frames/frame_00003.pngframe_00003"/>
              <p:cNvPicPr>
                <a:picLocks noChangeAspect="1"/>
              </p:cNvPicPr>
              <p:nvPr>
                <p:custDataLst>
                  <p:tags r:id="rId125"/>
                </p:custDataLst>
              </p:nvPr>
            </p:nvPicPr>
            <p:blipFill>
              <a:blip r:embed="rId37">
                <a:alphaModFix amt="50000"/>
              </a:blip>
              <a:srcRect b="18890"/>
              <a:stretch>
                <a:fillRect/>
              </a:stretch>
            </p:blipFill>
            <p:spPr>
              <a:xfrm>
                <a:off x="15752" y="2276"/>
                <a:ext cx="1968" cy="1074"/>
              </a:xfrm>
              <a:prstGeom prst="rect">
                <a:avLst/>
              </a:prstGeom>
            </p:spPr>
          </p:pic>
          <p:cxnSp>
            <p:nvCxnSpPr>
              <p:cNvPr id="144" name="直接连接符 143"/>
              <p:cNvCxnSpPr>
                <a:endCxn id="143" idx="0"/>
              </p:cNvCxnSpPr>
              <p:nvPr>
                <p:custDataLst>
                  <p:tags r:id="rId126"/>
                </p:custDataLst>
              </p:nvPr>
            </p:nvCxnSpPr>
            <p:spPr>
              <a:xfrm flipH="1" flipV="1">
                <a:off x="16737" y="2276"/>
                <a:ext cx="7" cy="11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145" name="图片 144" descr="C:/Users/Aiur/SuperVideo-inpaint/frames_package/batman4_frames/frame_00002.pngframe_00002"/>
              <p:cNvPicPr>
                <a:picLocks noChangeAspect="1"/>
              </p:cNvPicPr>
              <p:nvPr>
                <p:custDataLst>
                  <p:tags r:id="rId127"/>
                </p:custDataLst>
              </p:nvPr>
            </p:nvPicPr>
            <p:blipFill>
              <a:blip r:embed="rId40">
                <a:alphaModFix amt="50000"/>
              </a:blip>
              <a:srcRect b="18880"/>
              <a:stretch>
                <a:fillRect/>
              </a:stretch>
            </p:blipFill>
            <p:spPr>
              <a:xfrm>
                <a:off x="16323" y="2737"/>
                <a:ext cx="1923" cy="1049"/>
              </a:xfrm>
              <a:prstGeom prst="rect">
                <a:avLst/>
              </a:prstGeom>
            </p:spPr>
          </p:pic>
          <p:pic>
            <p:nvPicPr>
              <p:cNvPr id="146" name="图片 145" descr="C:/Users/Aiur/SuperVideo-inpaint/frames_package/batman4_frames/frame_00001.pngframe_00001"/>
              <p:cNvPicPr>
                <a:picLocks noChangeAspect="1"/>
              </p:cNvPicPr>
              <p:nvPr>
                <p:custDataLst>
                  <p:tags r:id="rId128"/>
                </p:custDataLst>
              </p:nvPr>
            </p:nvPicPr>
            <p:blipFill>
              <a:blip r:embed="rId42"/>
              <a:srcRect b="35766"/>
              <a:stretch>
                <a:fillRect/>
              </a:stretch>
            </p:blipFill>
            <p:spPr>
              <a:xfrm>
                <a:off x="16969" y="3243"/>
                <a:ext cx="1941" cy="953"/>
              </a:xfrm>
              <a:prstGeom prst="rect">
                <a:avLst/>
              </a:prstGeom>
            </p:spPr>
          </p:pic>
          <p:cxnSp>
            <p:nvCxnSpPr>
              <p:cNvPr id="147" name="直接连接符 146"/>
              <p:cNvCxnSpPr>
                <a:stCxn id="146" idx="3"/>
                <a:endCxn id="146" idx="1"/>
              </p:cNvCxnSpPr>
              <p:nvPr>
                <p:custDataLst>
                  <p:tags r:id="rId129"/>
                </p:custDataLst>
              </p:nvPr>
            </p:nvCxnSpPr>
            <p:spPr>
              <a:xfrm flipH="1">
                <a:off x="16969" y="3720"/>
                <a:ext cx="194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stCxn id="146" idx="2"/>
                <a:endCxn id="146" idx="0"/>
              </p:cNvCxnSpPr>
              <p:nvPr>
                <p:custDataLst>
                  <p:tags r:id="rId130"/>
                </p:custDataLst>
              </p:nvPr>
            </p:nvCxnSpPr>
            <p:spPr>
              <a:xfrm flipV="1">
                <a:off x="17940" y="3243"/>
                <a:ext cx="0" cy="9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>
                <a:stCxn id="143" idx="0"/>
                <a:endCxn id="146" idx="0"/>
              </p:cNvCxnSpPr>
              <p:nvPr>
                <p:custDataLst>
                  <p:tags r:id="rId131"/>
                </p:custDataLst>
              </p:nvPr>
            </p:nvCxnSpPr>
            <p:spPr>
              <a:xfrm>
                <a:off x="16737" y="2276"/>
                <a:ext cx="1202" cy="9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2" name="文本框 151"/>
              <p:cNvSpPr txBox="1"/>
              <p:nvPr>
                <p:custDataLst>
                  <p:tags r:id="rId132"/>
                </p:custDataLst>
              </p:nvPr>
            </p:nvSpPr>
            <p:spPr>
              <a:xfrm>
                <a:off x="15338" y="4477"/>
                <a:ext cx="4663" cy="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Local Frame Block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17719" y="1779"/>
                    <a:ext cx="805" cy="60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67" name="文本框 1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19" y="1779"/>
                    <a:ext cx="805" cy="600"/>
                  </a:xfrm>
                  <a:prstGeom prst="rect">
                    <a:avLst/>
                  </a:prstGeom>
                  <a:blipFill rotWithShape="1">
                    <a:blip r:embed="rId13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8" name="文本框 167"/>
                  <p:cNvSpPr txBox="1"/>
                  <p:nvPr/>
                </p:nvSpPr>
                <p:spPr>
                  <a:xfrm>
                    <a:off x="18319" y="2197"/>
                    <a:ext cx="954" cy="60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68" name="文本框 1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19" y="2197"/>
                    <a:ext cx="954" cy="600"/>
                  </a:xfrm>
                  <a:prstGeom prst="rect">
                    <a:avLst/>
                  </a:prstGeom>
                  <a:blipFill rotWithShape="1">
                    <a:blip r:embed="rId13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9" name="文本框 168"/>
                  <p:cNvSpPr txBox="1"/>
                  <p:nvPr/>
                </p:nvSpPr>
                <p:spPr>
                  <a:xfrm>
                    <a:off x="18759" y="2705"/>
                    <a:ext cx="954" cy="60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>
              <p:sp>
                <p:nvSpPr>
                  <p:cNvPr id="169" name="文本框 1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59" y="2705"/>
                    <a:ext cx="954" cy="600"/>
                  </a:xfrm>
                  <a:prstGeom prst="rect">
                    <a:avLst/>
                  </a:prstGeom>
                  <a:blipFill rotWithShape="1">
                    <a:blip r:embed="rId13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1" name="组合 190"/>
            <p:cNvGrpSpPr/>
            <p:nvPr/>
          </p:nvGrpSpPr>
          <p:grpSpPr>
            <a:xfrm>
              <a:off x="954" y="7674"/>
              <a:ext cx="4674" cy="3138"/>
              <a:chOff x="3988" y="7851"/>
              <a:chExt cx="4674" cy="3138"/>
            </a:xfrm>
          </p:grpSpPr>
          <p:pic>
            <p:nvPicPr>
              <p:cNvPr id="189" name="图片 188" descr="C:/Users/Aiur/SuperVideo-inpaint/frames_package/batman4_frames/frame_00001.pngframe_00001"/>
              <p:cNvPicPr/>
              <p:nvPr>
                <p:custDataLst>
                  <p:tags r:id="rId136"/>
                </p:custDataLst>
              </p:nvPr>
            </p:nvPicPr>
            <p:blipFill>
              <a:blip r:embed="rId137">
                <a:alphaModFix amt="50000"/>
              </a:blip>
              <a:srcRect b="35766"/>
              <a:stretch>
                <a:fillRect/>
              </a:stretch>
            </p:blipFill>
            <p:spPr>
              <a:xfrm>
                <a:off x="4702" y="8775"/>
                <a:ext cx="1009" cy="953"/>
              </a:xfrm>
              <a:prstGeom prst="rect">
                <a:avLst/>
              </a:prstGeom>
            </p:spPr>
          </p:pic>
          <p:pic>
            <p:nvPicPr>
              <p:cNvPr id="190" name="图片 189" descr="C:/Users/Aiur/SuperVideo-inpaint/frames_package/batman4_frames/frame_00001.pngframe_00001"/>
              <p:cNvPicPr/>
              <p:nvPr>
                <p:custDataLst>
                  <p:tags r:id="rId138"/>
                </p:custDataLst>
              </p:nvPr>
            </p:nvPicPr>
            <p:blipFill>
              <a:blip r:embed="rId137">
                <a:alphaModFix amt="50000"/>
              </a:blip>
              <a:srcRect b="35766"/>
              <a:stretch>
                <a:fillRect/>
              </a:stretch>
            </p:blipFill>
            <p:spPr>
              <a:xfrm>
                <a:off x="4146" y="8222"/>
                <a:ext cx="1009" cy="953"/>
              </a:xfrm>
              <a:prstGeom prst="rect">
                <a:avLst/>
              </a:prstGeom>
            </p:spPr>
          </p:pic>
          <p:grpSp>
            <p:nvGrpSpPr>
              <p:cNvPr id="172" name="组合 171"/>
              <p:cNvGrpSpPr/>
              <p:nvPr/>
            </p:nvGrpSpPr>
            <p:grpSpPr>
              <a:xfrm>
                <a:off x="3988" y="7851"/>
                <a:ext cx="4675" cy="3138"/>
                <a:chOff x="15620" y="1919"/>
                <a:chExt cx="4675" cy="3138"/>
              </a:xfrm>
            </p:grpSpPr>
            <p:sp>
              <p:nvSpPr>
                <p:cNvPr id="173" name="圆角矩形 172"/>
                <p:cNvSpPr/>
                <p:nvPr>
                  <p:custDataLst>
                    <p:tags r:id="rId139"/>
                  </p:custDataLst>
                </p:nvPr>
              </p:nvSpPr>
              <p:spPr>
                <a:xfrm>
                  <a:off x="15620" y="1919"/>
                  <a:ext cx="4675" cy="255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4" name="立方体 173"/>
                <p:cNvSpPr/>
                <p:nvPr>
                  <p:custDataLst>
                    <p:tags r:id="rId140"/>
                  </p:custDataLst>
                </p:nvPr>
              </p:nvSpPr>
              <p:spPr>
                <a:xfrm flipH="1">
                  <a:off x="15750" y="2266"/>
                  <a:ext cx="1987" cy="1945"/>
                </a:xfrm>
                <a:prstGeom prst="cube">
                  <a:avLst>
                    <a:gd name="adj" fmla="val 52133"/>
                  </a:avLst>
                </a:prstGeom>
                <a:solidFill>
                  <a:schemeClr val="bg1">
                    <a:lumMod val="95000"/>
                    <a:alpha val="35000"/>
                  </a:schemeClr>
                </a:solidFill>
                <a:ln w="28575" cmpd="sng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178" name="图片 177" descr="C:/Users/Aiur/SuperVideo-inpaint/frames_package/batman4_frames/frame_00001.pngframe_00001"/>
                <p:cNvPicPr/>
                <p:nvPr>
                  <p:custDataLst>
                    <p:tags r:id="rId141"/>
                  </p:custDataLst>
                </p:nvPr>
              </p:nvPicPr>
              <p:blipFill>
                <a:blip r:embed="rId137">
                  <a:alphaModFix amt="51000"/>
                </a:blip>
                <a:srcRect b="35766"/>
                <a:stretch>
                  <a:fillRect/>
                </a:stretch>
              </p:blipFill>
              <p:spPr>
                <a:xfrm>
                  <a:off x="16704" y="3243"/>
                  <a:ext cx="1009" cy="953"/>
                </a:xfrm>
                <a:prstGeom prst="rect">
                  <a:avLst/>
                </a:prstGeom>
              </p:spPr>
            </p:pic>
            <p:cxnSp>
              <p:nvCxnSpPr>
                <p:cNvPr id="179" name="直接连接符 178"/>
                <p:cNvCxnSpPr>
                  <a:stCxn id="174" idx="2"/>
                  <a:endCxn id="174" idx="4"/>
                </p:cNvCxnSpPr>
                <p:nvPr>
                  <p:custDataLst>
                    <p:tags r:id="rId142"/>
                  </p:custDataLst>
                </p:nvPr>
              </p:nvCxnSpPr>
              <p:spPr>
                <a:xfrm flipH="1">
                  <a:off x="16764" y="3745"/>
                  <a:ext cx="97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/>
                <p:cNvCxnSpPr>
                  <a:stCxn id="178" idx="2"/>
                  <a:endCxn id="178" idx="0"/>
                </p:cNvCxnSpPr>
                <p:nvPr>
                  <p:custDataLst>
                    <p:tags r:id="rId143"/>
                  </p:custDataLst>
                </p:nvPr>
              </p:nvCxnSpPr>
              <p:spPr>
                <a:xfrm flipV="1">
                  <a:off x="17209" y="3243"/>
                  <a:ext cx="0" cy="95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/>
                <p:cNvCxnSpPr>
                  <a:stCxn id="190" idx="0"/>
                  <a:endCxn id="178" idx="0"/>
                </p:cNvCxnSpPr>
                <p:nvPr>
                  <p:custDataLst>
                    <p:tags r:id="rId144"/>
                  </p:custDataLst>
                </p:nvPr>
              </p:nvCxnSpPr>
              <p:spPr>
                <a:xfrm>
                  <a:off x="16283" y="2290"/>
                  <a:ext cx="926" cy="95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82" name="文本框 181"/>
                <p:cNvSpPr txBox="1"/>
                <p:nvPr>
                  <p:custDataLst>
                    <p:tags r:id="rId145"/>
                  </p:custDataLst>
                </p:nvPr>
              </p:nvSpPr>
              <p:spPr>
                <a:xfrm>
                  <a:off x="16134" y="4477"/>
                  <a:ext cx="3642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</a:rPr>
                    <a:t>Sample </a:t>
                  </a:r>
                  <a:r>
                    <a:rPr lang="en-US" altLang="zh-CN" b="1" i="1">
                      <a:solidFill>
                        <a:srgbClr val="00B05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Local </a:t>
                  </a:r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</a:rPr>
                    <a:t>Frames</a:t>
                  </a:r>
                  <a:endParaRPr lang="en-US" altLang="zh-CN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文本框 182"/>
                    <p:cNvSpPr txBox="1"/>
                    <p:nvPr/>
                  </p:nvSpPr>
                  <p:spPr>
                    <a:xfrm>
                      <a:off x="16900" y="2052"/>
                      <a:ext cx="2009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𝑺𝒂𝒎𝒑𝒍𝒆</m:t>
                            </m:r>
                            <m:r>
                              <a:rPr lang="en-US" altLang="zh-CN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183" name="文本框 1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0" y="2052"/>
                      <a:ext cx="2009" cy="580"/>
                    </a:xfrm>
                    <a:prstGeom prst="rect">
                      <a:avLst/>
                    </a:prstGeom>
                    <a:blipFill rotWithShape="1">
                      <a:blip r:embed="rId146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4" name="文本框 183"/>
                    <p:cNvSpPr txBox="1"/>
                    <p:nvPr/>
                  </p:nvSpPr>
                  <p:spPr>
                    <a:xfrm>
                      <a:off x="17500" y="2535"/>
                      <a:ext cx="2354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𝑺𝒂𝒎𝒑𝒍𝒆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184" name="文本框 1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500" y="2535"/>
                      <a:ext cx="2354" cy="580"/>
                    </a:xfrm>
                    <a:prstGeom prst="rect">
                      <a:avLst/>
                    </a:prstGeom>
                    <a:blipFill rotWithShape="1">
                      <a:blip r:embed="rId147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5" name="文本框 184"/>
                    <p:cNvSpPr txBox="1"/>
                    <p:nvPr/>
                  </p:nvSpPr>
                  <p:spPr>
                    <a:xfrm>
                      <a:off x="17940" y="2978"/>
                      <a:ext cx="2354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𝑺𝒂𝒎𝒑𝒍𝒆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185" name="文本框 18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40" y="2978"/>
                      <a:ext cx="2354" cy="580"/>
                    </a:xfrm>
                    <a:prstGeom prst="rect">
                      <a:avLst/>
                    </a:prstGeom>
                    <a:blipFill rotWithShape="1">
                      <a:blip r:embed="rId148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87" name="右箭头 186"/>
            <p:cNvSpPr/>
            <p:nvPr/>
          </p:nvSpPr>
          <p:spPr>
            <a:xfrm>
              <a:off x="11573" y="3043"/>
              <a:ext cx="636" cy="51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6000" y="7674"/>
              <a:ext cx="5119" cy="3138"/>
              <a:chOff x="3988" y="7851"/>
              <a:chExt cx="5119" cy="3138"/>
            </a:xfrm>
          </p:grpSpPr>
          <p:pic>
            <p:nvPicPr>
              <p:cNvPr id="193" name="图片 192" descr="C:/Users/Aiur/SuperVideo-inpaint/frames_package/batman4_frames/frame_00001.pngframe_00001"/>
              <p:cNvPicPr/>
              <p:nvPr>
                <p:custDataLst>
                  <p:tags r:id="rId149"/>
                </p:custDataLst>
              </p:nvPr>
            </p:nvPicPr>
            <p:blipFill>
              <a:blip r:embed="rId137">
                <a:alphaModFix amt="50000"/>
              </a:blip>
              <a:srcRect b="35766"/>
              <a:stretch>
                <a:fillRect/>
              </a:stretch>
            </p:blipFill>
            <p:spPr>
              <a:xfrm>
                <a:off x="4702" y="8775"/>
                <a:ext cx="1009" cy="953"/>
              </a:xfrm>
              <a:prstGeom prst="rect">
                <a:avLst/>
              </a:prstGeom>
            </p:spPr>
          </p:pic>
          <p:pic>
            <p:nvPicPr>
              <p:cNvPr id="194" name="图片 193" descr="C:/Users/Aiur/SuperVideo-inpaint/frames_package/batman4_frames/frame_00001.pngframe_00001"/>
              <p:cNvPicPr/>
              <p:nvPr>
                <p:custDataLst>
                  <p:tags r:id="rId150"/>
                </p:custDataLst>
              </p:nvPr>
            </p:nvPicPr>
            <p:blipFill>
              <a:blip r:embed="rId137">
                <a:alphaModFix amt="50000"/>
              </a:blip>
              <a:srcRect b="35766"/>
              <a:stretch>
                <a:fillRect/>
              </a:stretch>
            </p:blipFill>
            <p:spPr>
              <a:xfrm>
                <a:off x="4146" y="8222"/>
                <a:ext cx="1009" cy="953"/>
              </a:xfrm>
              <a:prstGeom prst="rect">
                <a:avLst/>
              </a:prstGeom>
            </p:spPr>
          </p:pic>
          <p:grpSp>
            <p:nvGrpSpPr>
              <p:cNvPr id="195" name="组合 194"/>
              <p:cNvGrpSpPr/>
              <p:nvPr/>
            </p:nvGrpSpPr>
            <p:grpSpPr>
              <a:xfrm>
                <a:off x="3988" y="7851"/>
                <a:ext cx="5119" cy="3138"/>
                <a:chOff x="15620" y="1919"/>
                <a:chExt cx="5119" cy="3138"/>
              </a:xfrm>
            </p:grpSpPr>
            <p:sp>
              <p:nvSpPr>
                <p:cNvPr id="197" name="圆角矩形 196"/>
                <p:cNvSpPr/>
                <p:nvPr>
                  <p:custDataLst>
                    <p:tags r:id="rId151"/>
                  </p:custDataLst>
                </p:nvPr>
              </p:nvSpPr>
              <p:spPr>
                <a:xfrm>
                  <a:off x="15620" y="1919"/>
                  <a:ext cx="4959" cy="2558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立方体 195"/>
                <p:cNvSpPr/>
                <p:nvPr>
                  <p:custDataLst>
                    <p:tags r:id="rId152"/>
                  </p:custDataLst>
                </p:nvPr>
              </p:nvSpPr>
              <p:spPr>
                <a:xfrm flipH="1">
                  <a:off x="15756" y="2290"/>
                  <a:ext cx="1989" cy="1945"/>
                </a:xfrm>
                <a:prstGeom prst="cube">
                  <a:avLst>
                    <a:gd name="adj" fmla="val 52133"/>
                  </a:avLst>
                </a:prstGeom>
                <a:solidFill>
                  <a:schemeClr val="bg1">
                    <a:lumMod val="95000"/>
                    <a:alpha val="35000"/>
                  </a:schemeClr>
                </a:solidFill>
                <a:ln w="28575" cmpd="sng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199" name="图片 198" descr="C:/Users/Aiur/SuperVideo-inpaint/frames_package/batman4_frames/frame_00001.pngframe_00001"/>
                <p:cNvPicPr/>
                <p:nvPr>
                  <p:custDataLst>
                    <p:tags r:id="rId153"/>
                  </p:custDataLst>
                </p:nvPr>
              </p:nvPicPr>
              <p:blipFill>
                <a:blip r:embed="rId137">
                  <a:alphaModFix amt="51000"/>
                </a:blip>
                <a:srcRect b="35766"/>
                <a:stretch>
                  <a:fillRect/>
                </a:stretch>
              </p:blipFill>
              <p:spPr>
                <a:xfrm>
                  <a:off x="16704" y="3243"/>
                  <a:ext cx="1009" cy="953"/>
                </a:xfrm>
                <a:prstGeom prst="rect">
                  <a:avLst/>
                </a:prstGeom>
              </p:spPr>
            </p:pic>
            <p:cxnSp>
              <p:nvCxnSpPr>
                <p:cNvPr id="200" name="直接连接符 199"/>
                <p:cNvCxnSpPr>
                  <a:stCxn id="196" idx="2"/>
                  <a:endCxn id="196" idx="4"/>
                </p:cNvCxnSpPr>
                <p:nvPr>
                  <p:custDataLst>
                    <p:tags r:id="rId154"/>
                  </p:custDataLst>
                </p:nvPr>
              </p:nvCxnSpPr>
              <p:spPr>
                <a:xfrm flipH="1">
                  <a:off x="16770" y="3769"/>
                  <a:ext cx="97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>
                  <a:stCxn id="199" idx="2"/>
                  <a:endCxn id="199" idx="0"/>
                </p:cNvCxnSpPr>
                <p:nvPr>
                  <p:custDataLst>
                    <p:tags r:id="rId155"/>
                  </p:custDataLst>
                </p:nvPr>
              </p:nvCxnSpPr>
              <p:spPr>
                <a:xfrm flipV="1">
                  <a:off x="17209" y="3243"/>
                  <a:ext cx="0" cy="95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>
                  <a:stCxn id="194" idx="0"/>
                  <a:endCxn id="199" idx="0"/>
                </p:cNvCxnSpPr>
                <p:nvPr>
                  <p:custDataLst>
                    <p:tags r:id="rId156"/>
                  </p:custDataLst>
                </p:nvPr>
              </p:nvCxnSpPr>
              <p:spPr>
                <a:xfrm>
                  <a:off x="16283" y="2290"/>
                  <a:ext cx="926" cy="95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03" name="文本框 202"/>
                <p:cNvSpPr txBox="1"/>
                <p:nvPr>
                  <p:custDataLst>
                    <p:tags r:id="rId157"/>
                  </p:custDataLst>
                </p:nvPr>
              </p:nvSpPr>
              <p:spPr>
                <a:xfrm>
                  <a:off x="15972" y="4477"/>
                  <a:ext cx="4399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</a:rPr>
                    <a:t>Sample </a:t>
                  </a:r>
                  <a:r>
                    <a:rPr lang="en-US" altLang="zh-CN" b="1" i="1">
                      <a:solidFill>
                        <a:srgbClr val="FF0000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Non-Local</a:t>
                  </a:r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</a:rPr>
                    <a:t> Frames</a:t>
                  </a:r>
                  <a:endParaRPr lang="en-US" altLang="zh-CN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4" name="文本框 203"/>
                    <p:cNvSpPr txBox="1"/>
                    <p:nvPr/>
                  </p:nvSpPr>
                  <p:spPr>
                    <a:xfrm>
                      <a:off x="16900" y="2052"/>
                      <a:ext cx="2806" cy="5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𝑺𝒂𝒎𝒑𝒍𝒆</m:t>
                            </m:r>
                            <m:r>
                              <a:rPr lang="en-US" altLang="zh-CN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𝑵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204" name="文本框 20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0" y="2052"/>
                      <a:ext cx="2806" cy="573"/>
                    </a:xfrm>
                    <a:prstGeom prst="rect">
                      <a:avLst/>
                    </a:prstGeom>
                    <a:blipFill rotWithShape="1">
                      <a:blip r:embed="rId158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5" name="文本框 204"/>
                    <p:cNvSpPr txBox="1"/>
                    <p:nvPr/>
                  </p:nvSpPr>
                  <p:spPr>
                    <a:xfrm>
                      <a:off x="17279" y="2535"/>
                      <a:ext cx="3092" cy="5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𝑺𝒂𝒎𝒑𝒍𝒆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𝑵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205" name="文本框 20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79" y="2535"/>
                      <a:ext cx="3092" cy="573"/>
                    </a:xfrm>
                    <a:prstGeom prst="rect">
                      <a:avLst/>
                    </a:prstGeom>
                    <a:blipFill rotWithShape="1">
                      <a:blip r:embed="rId159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6" name="文本框 205"/>
                    <p:cNvSpPr txBox="1"/>
                    <p:nvPr/>
                  </p:nvSpPr>
                  <p:spPr>
                    <a:xfrm>
                      <a:off x="17654" y="3030"/>
                      <a:ext cx="3085" cy="5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𝑺𝒂𝒎𝒑𝒍𝒆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𝒕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𝑵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206" name="文本框 20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4" y="3030"/>
                      <a:ext cx="3085" cy="573"/>
                    </a:xfrm>
                    <a:prstGeom prst="rect">
                      <a:avLst/>
                    </a:prstGeom>
                    <a:blipFill rotWithShape="1">
                      <a:blip r:embed="rId160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文本框 207"/>
                <p:cNvSpPr txBox="1"/>
                <p:nvPr>
                  <p:custDataLst>
                    <p:tags r:id="rId161"/>
                  </p:custDataLst>
                </p:nvPr>
              </p:nvSpPr>
              <p:spPr>
                <a:xfrm>
                  <a:off x="10983" y="9313"/>
                  <a:ext cx="687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24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𝟑</m:t>
                        </m:r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>
            <p:sp>
              <p:nvSpPr>
                <p:cNvPr id="208" name="文本框 20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62"/>
                  </p:custDataLst>
                </p:nvPr>
              </p:nvSpPr>
              <p:spPr>
                <a:xfrm>
                  <a:off x="10983" y="9313"/>
                  <a:ext cx="687" cy="725"/>
                </a:xfrm>
                <a:prstGeom prst="rect">
                  <a:avLst/>
                </a:prstGeom>
                <a:blipFill rotWithShape="1">
                  <a:blip r:embed="rId16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右箭头 220"/>
            <p:cNvSpPr/>
            <p:nvPr/>
          </p:nvSpPr>
          <p:spPr>
            <a:xfrm>
              <a:off x="15707" y="3062"/>
              <a:ext cx="988" cy="51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>
              <a:off x="2208" y="9130"/>
              <a:ext cx="229" cy="2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>
              <a:off x="2208" y="9612"/>
              <a:ext cx="229" cy="2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35" name="组合 234"/>
            <p:cNvGrpSpPr/>
            <p:nvPr/>
          </p:nvGrpSpPr>
          <p:grpSpPr>
            <a:xfrm>
              <a:off x="7263" y="9181"/>
              <a:ext cx="229" cy="710"/>
              <a:chOff x="2408" y="9330"/>
              <a:chExt cx="229" cy="710"/>
            </a:xfrm>
          </p:grpSpPr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>
                <a:off x="2408" y="9330"/>
                <a:ext cx="229" cy="2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>
                <a:off x="2408" y="9812"/>
                <a:ext cx="229" cy="2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53" name="组合 252"/>
            <p:cNvGrpSpPr/>
            <p:nvPr/>
          </p:nvGrpSpPr>
          <p:grpSpPr>
            <a:xfrm>
              <a:off x="11355" y="8516"/>
              <a:ext cx="729" cy="626"/>
              <a:chOff x="11664" y="8674"/>
              <a:chExt cx="820" cy="518"/>
            </a:xfrm>
          </p:grpSpPr>
          <p:sp>
            <p:nvSpPr>
              <p:cNvPr id="248" name="右箭头 247"/>
              <p:cNvSpPr/>
              <p:nvPr/>
            </p:nvSpPr>
            <p:spPr>
              <a:xfrm>
                <a:off x="11666" y="8674"/>
                <a:ext cx="818" cy="518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11664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>
                <a:off x="11770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54" name="组合 253"/>
            <p:cNvGrpSpPr/>
            <p:nvPr/>
          </p:nvGrpSpPr>
          <p:grpSpPr>
            <a:xfrm rot="5400000">
              <a:off x="5391" y="6955"/>
              <a:ext cx="820" cy="518"/>
              <a:chOff x="11664" y="8674"/>
              <a:chExt cx="820" cy="518"/>
            </a:xfrm>
          </p:grpSpPr>
          <p:sp>
            <p:nvSpPr>
              <p:cNvPr id="255" name="右箭头 254"/>
              <p:cNvSpPr/>
              <p:nvPr/>
            </p:nvSpPr>
            <p:spPr>
              <a:xfrm>
                <a:off x="11666" y="8674"/>
                <a:ext cx="818" cy="518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11664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7" name="矩形 256"/>
              <p:cNvSpPr/>
              <p:nvPr/>
            </p:nvSpPr>
            <p:spPr>
              <a:xfrm>
                <a:off x="11770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58" name="文本框 257"/>
            <p:cNvSpPr txBox="1"/>
            <p:nvPr/>
          </p:nvSpPr>
          <p:spPr>
            <a:xfrm>
              <a:off x="15482" y="2619"/>
              <a:ext cx="118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Flatten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0" name="文本框 259"/>
                <p:cNvSpPr txBox="1"/>
                <p:nvPr/>
              </p:nvSpPr>
              <p:spPr>
                <a:xfrm>
                  <a:off x="1657" y="6955"/>
                  <a:ext cx="4407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600">
                      <a:latin typeface="Times New Roman" panose="02020603050405020304" charset="0"/>
                      <a:cs typeface="Times New Roman" panose="02020603050405020304" charset="0"/>
                    </a:rPr>
                    <a:t>Sub-Window 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altLang="zh-CN" sz="1600">
                      <a:latin typeface="Times New Roman" panose="02020603050405020304" charset="0"/>
                      <a:cs typeface="Times New Roman" panose="02020603050405020304" charset="0"/>
                    </a:rPr>
                    <a:t>) Pooling </a:t>
                  </a:r>
                  <a:endParaRPr lang="en-US" altLang="zh-CN" sz="16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60" name="文本框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" y="6955"/>
                  <a:ext cx="4407" cy="693"/>
                </a:xfrm>
                <a:prstGeom prst="rect">
                  <a:avLst/>
                </a:prstGeom>
                <a:blipFill rotWithShape="1">
                  <a:blip r:embed="rId16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文本框 260"/>
            <p:cNvSpPr txBox="1"/>
            <p:nvPr/>
          </p:nvSpPr>
          <p:spPr>
            <a:xfrm>
              <a:off x="5841" y="7041"/>
              <a:ext cx="50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Stacking (1 Local + 3 </a:t>
              </a:r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Non-Local)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65"/>
              </p:custDataLst>
            </p:nvPr>
          </p:nvSpPr>
          <p:spPr>
            <a:xfrm>
              <a:off x="12084" y="10232"/>
              <a:ext cx="3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Coarse-Grained Block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1-local</a:t>
              </a:r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 &amp; 3-Non-local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264" name="组合 263"/>
            <p:cNvGrpSpPr/>
            <p:nvPr/>
          </p:nvGrpSpPr>
          <p:grpSpPr>
            <a:xfrm>
              <a:off x="15851" y="8671"/>
              <a:ext cx="813" cy="626"/>
              <a:chOff x="11664" y="8674"/>
              <a:chExt cx="820" cy="518"/>
            </a:xfrm>
          </p:grpSpPr>
          <p:sp>
            <p:nvSpPr>
              <p:cNvPr id="265" name="右箭头 264"/>
              <p:cNvSpPr/>
              <p:nvPr/>
            </p:nvSpPr>
            <p:spPr>
              <a:xfrm>
                <a:off x="11666" y="8674"/>
                <a:ext cx="818" cy="518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11664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11770" y="8804"/>
                <a:ext cx="289" cy="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70" name="组合 269"/>
            <p:cNvGrpSpPr/>
            <p:nvPr/>
          </p:nvGrpSpPr>
          <p:grpSpPr>
            <a:xfrm>
              <a:off x="16761" y="1506"/>
              <a:ext cx="1207" cy="3483"/>
              <a:chOff x="16761" y="1506"/>
              <a:chExt cx="1207" cy="3483"/>
            </a:xfrm>
          </p:grpSpPr>
          <p:sp>
            <p:nvSpPr>
              <p:cNvPr id="209" name="圆角矩形 208"/>
              <p:cNvSpPr/>
              <p:nvPr/>
            </p:nvSpPr>
            <p:spPr>
              <a:xfrm>
                <a:off x="16761" y="1506"/>
                <a:ext cx="1184" cy="338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  <a:ln w="12700" cmpd="sng">
                <a:solidFill>
                  <a:schemeClr val="accent1">
                    <a:shade val="50000"/>
                    <a:alpha val="54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0" name="立方体 209"/>
              <p:cNvSpPr>
                <a:spLocks noChangeAspect="1"/>
              </p:cNvSpPr>
              <p:nvPr>
                <p:custDataLst>
                  <p:tags r:id="rId166"/>
                </p:custDataLst>
              </p:nvPr>
            </p:nvSpPr>
            <p:spPr>
              <a:xfrm flipH="1">
                <a:off x="17065" y="1581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1" name="立方体 210"/>
              <p:cNvSpPr>
                <a:spLocks noChangeAspect="1"/>
              </p:cNvSpPr>
              <p:nvPr>
                <p:custDataLst>
                  <p:tags r:id="rId167"/>
                </p:custDataLst>
              </p:nvPr>
            </p:nvSpPr>
            <p:spPr>
              <a:xfrm flipH="1">
                <a:off x="17065" y="2194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立方体 212"/>
              <p:cNvSpPr>
                <a:spLocks noChangeAspect="1"/>
              </p:cNvSpPr>
              <p:nvPr>
                <p:custDataLst>
                  <p:tags r:id="rId168"/>
                </p:custDataLst>
              </p:nvPr>
            </p:nvSpPr>
            <p:spPr>
              <a:xfrm flipH="1">
                <a:off x="17065" y="3387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" name="文本框 217"/>
                  <p:cNvSpPr txBox="1"/>
                  <p:nvPr/>
                </p:nvSpPr>
                <p:spPr>
                  <a:xfrm>
                    <a:off x="16786" y="4409"/>
                    <a:ext cx="1182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218" name="文本框 2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86" y="4409"/>
                    <a:ext cx="1182" cy="580"/>
                  </a:xfrm>
                  <a:prstGeom prst="rect">
                    <a:avLst/>
                  </a:prstGeom>
                  <a:blipFill rotWithShape="1">
                    <a:blip r:embed="rId16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文本框 219"/>
              <p:cNvSpPr txBox="1"/>
              <p:nvPr/>
            </p:nvSpPr>
            <p:spPr>
              <a:xfrm rot="5400000">
                <a:off x="17069" y="2731"/>
                <a:ext cx="90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 sz="28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69" name="立方体 268"/>
              <p:cNvSpPr>
                <a:spLocks noChangeAspect="1"/>
              </p:cNvSpPr>
              <p:nvPr>
                <p:custDataLst>
                  <p:tags r:id="rId170"/>
                </p:custDataLst>
              </p:nvPr>
            </p:nvSpPr>
            <p:spPr>
              <a:xfrm flipH="1">
                <a:off x="17065" y="3948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71" name="组合 270"/>
            <p:cNvGrpSpPr/>
            <p:nvPr/>
          </p:nvGrpSpPr>
          <p:grpSpPr>
            <a:xfrm>
              <a:off x="16761" y="7199"/>
              <a:ext cx="1207" cy="3483"/>
              <a:chOff x="16761" y="1506"/>
              <a:chExt cx="1207" cy="3483"/>
            </a:xfrm>
          </p:grpSpPr>
          <p:sp>
            <p:nvSpPr>
              <p:cNvPr id="272" name="圆角矩形 271"/>
              <p:cNvSpPr/>
              <p:nvPr/>
            </p:nvSpPr>
            <p:spPr>
              <a:xfrm>
                <a:off x="16761" y="1506"/>
                <a:ext cx="1184" cy="338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  <a:ln w="12700" cmpd="sng">
                <a:solidFill>
                  <a:schemeClr val="accent1">
                    <a:shade val="50000"/>
                    <a:alpha val="54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3" name="立方体 272"/>
              <p:cNvSpPr>
                <a:spLocks noChangeAspect="1"/>
              </p:cNvSpPr>
              <p:nvPr>
                <p:custDataLst>
                  <p:tags r:id="rId171"/>
                </p:custDataLst>
              </p:nvPr>
            </p:nvSpPr>
            <p:spPr>
              <a:xfrm flipH="1">
                <a:off x="17065" y="1581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4" name="立方体 273"/>
              <p:cNvSpPr>
                <a:spLocks noChangeAspect="1"/>
              </p:cNvSpPr>
              <p:nvPr>
                <p:custDataLst>
                  <p:tags r:id="rId172"/>
                </p:custDataLst>
              </p:nvPr>
            </p:nvSpPr>
            <p:spPr>
              <a:xfrm flipH="1">
                <a:off x="17065" y="2194"/>
                <a:ext cx="577" cy="456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5" name="立方体 274"/>
              <p:cNvSpPr>
                <a:spLocks noChangeAspect="1"/>
              </p:cNvSpPr>
              <p:nvPr>
                <p:custDataLst>
                  <p:tags r:id="rId173"/>
                </p:custDataLst>
              </p:nvPr>
            </p:nvSpPr>
            <p:spPr>
              <a:xfrm flipH="1">
                <a:off x="17065" y="2823"/>
                <a:ext cx="577" cy="456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6786" y="4409"/>
                    <a:ext cx="1182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276" name="文本框 2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86" y="4409"/>
                    <a:ext cx="1182" cy="580"/>
                  </a:xfrm>
                  <a:prstGeom prst="rect">
                    <a:avLst/>
                  </a:prstGeom>
                  <a:blipFill rotWithShape="1">
                    <a:blip r:embed="rId16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7" name="文本框 276"/>
              <p:cNvSpPr txBox="1"/>
              <p:nvPr/>
            </p:nvSpPr>
            <p:spPr>
              <a:xfrm rot="5400000">
                <a:off x="17037" y="3298"/>
                <a:ext cx="903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 sz="28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78" name="立方体 277"/>
              <p:cNvSpPr>
                <a:spLocks noChangeAspect="1"/>
              </p:cNvSpPr>
              <p:nvPr>
                <p:custDataLst>
                  <p:tags r:id="rId174"/>
                </p:custDataLst>
              </p:nvPr>
            </p:nvSpPr>
            <p:spPr>
              <a:xfrm flipH="1">
                <a:off x="17065" y="3948"/>
                <a:ext cx="577" cy="456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79" name="左大括号 278"/>
            <p:cNvSpPr/>
            <p:nvPr/>
          </p:nvSpPr>
          <p:spPr>
            <a:xfrm>
              <a:off x="16298" y="7513"/>
              <a:ext cx="760" cy="593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0" name="文本框 279"/>
            <p:cNvSpPr txBox="1"/>
            <p:nvPr/>
          </p:nvSpPr>
          <p:spPr>
            <a:xfrm>
              <a:off x="15506" y="7349"/>
              <a:ext cx="14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 i="1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3-local</a:t>
              </a:r>
              <a:endParaRPr lang="en-US" altLang="zh-CN" sz="16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283" name="组合 282"/>
            <p:cNvGrpSpPr/>
            <p:nvPr/>
          </p:nvGrpSpPr>
          <p:grpSpPr>
            <a:xfrm>
              <a:off x="13716" y="8019"/>
              <a:ext cx="1767" cy="1999"/>
              <a:chOff x="12845" y="8327"/>
              <a:chExt cx="1184" cy="1650"/>
            </a:xfrm>
          </p:grpSpPr>
          <p:sp>
            <p:nvSpPr>
              <p:cNvPr id="284" name="立方体 283"/>
              <p:cNvSpPr/>
              <p:nvPr>
                <p:custDataLst>
                  <p:tags r:id="rId175"/>
                </p:custDataLst>
              </p:nvPr>
            </p:nvSpPr>
            <p:spPr>
              <a:xfrm flipH="1">
                <a:off x="12845" y="8327"/>
                <a:ext cx="1183" cy="1650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85" name="组合 284"/>
              <p:cNvGrpSpPr/>
              <p:nvPr/>
            </p:nvGrpSpPr>
            <p:grpSpPr>
              <a:xfrm>
                <a:off x="12903" y="8405"/>
                <a:ext cx="1126" cy="1570"/>
                <a:chOff x="12903" y="8405"/>
                <a:chExt cx="1126" cy="1570"/>
              </a:xfrm>
            </p:grpSpPr>
            <p:pic>
              <p:nvPicPr>
                <p:cNvPr id="286" name="图片 285" descr="C:/Users/Aiur/SuperVideo-inpaint/frames_package/batman4_frames/frame_00001.pngframe_00001"/>
                <p:cNvPicPr/>
                <p:nvPr>
                  <p:custDataLst>
                    <p:tags r:id="rId176"/>
                  </p:custDataLst>
                </p:nvPr>
              </p:nvPicPr>
              <p:blipFill>
                <a:blip r:embed="rId137">
                  <a:alphaModFix amt="51000"/>
                </a:blip>
                <a:srcRect r="47572" b="35766"/>
                <a:stretch>
                  <a:fillRect/>
                </a:stretch>
              </p:blipFill>
              <p:spPr>
                <a:xfrm>
                  <a:off x="13500" y="9022"/>
                  <a:ext cx="529" cy="953"/>
                </a:xfrm>
                <a:prstGeom prst="rect">
                  <a:avLst/>
                </a:prstGeom>
              </p:spPr>
            </p:pic>
            <p:pic>
              <p:nvPicPr>
                <p:cNvPr id="287" name="图片 286" descr="C:/Users/Aiur/SuperVideo-inpaint/frames_package/batman4_frames/frame_00001.pngframe_00001"/>
                <p:cNvPicPr/>
                <p:nvPr>
                  <p:custDataLst>
                    <p:tags r:id="rId177"/>
                  </p:custDataLst>
                </p:nvPr>
              </p:nvPicPr>
              <p:blipFill>
                <a:blip r:embed="rId137">
                  <a:alphaModFix amt="51000"/>
                </a:blip>
                <a:srcRect r="49752" b="35766"/>
                <a:stretch>
                  <a:fillRect/>
                </a:stretch>
              </p:blipFill>
              <p:spPr>
                <a:xfrm>
                  <a:off x="13263" y="8773"/>
                  <a:ext cx="507" cy="953"/>
                </a:xfrm>
                <a:prstGeom prst="rect">
                  <a:avLst/>
                </a:prstGeom>
              </p:spPr>
            </p:pic>
            <p:pic>
              <p:nvPicPr>
                <p:cNvPr id="288" name="图片 287" descr="C:/Users/Aiur/SuperVideo-inpaint/frames_package/batman4_frames/frame_00001.pngframe_00001"/>
                <p:cNvPicPr/>
                <p:nvPr>
                  <p:custDataLst>
                    <p:tags r:id="rId178"/>
                  </p:custDataLst>
                </p:nvPr>
              </p:nvPicPr>
              <p:blipFill>
                <a:blip r:embed="rId137">
                  <a:alphaModFix amt="51000"/>
                </a:blip>
                <a:srcRect r="51437" b="35766"/>
                <a:stretch>
                  <a:fillRect/>
                </a:stretch>
              </p:blipFill>
              <p:spPr>
                <a:xfrm>
                  <a:off x="13041" y="8598"/>
                  <a:ext cx="490" cy="953"/>
                </a:xfrm>
                <a:prstGeom prst="rect">
                  <a:avLst/>
                </a:prstGeom>
              </p:spPr>
            </p:pic>
            <p:pic>
              <p:nvPicPr>
                <p:cNvPr id="289" name="图片 288" descr="C:/Users/Aiur/SuperVideo-inpaint/frames_package/batman4_frames/frame_00001.pngframe_00001"/>
                <p:cNvPicPr/>
                <p:nvPr>
                  <p:custDataLst>
                    <p:tags r:id="rId179"/>
                  </p:custDataLst>
                </p:nvPr>
              </p:nvPicPr>
              <p:blipFill>
                <a:blip r:embed="rId137">
                  <a:alphaModFix amt="51000"/>
                </a:blip>
                <a:srcRect r="52527" b="35766"/>
                <a:stretch>
                  <a:fillRect/>
                </a:stretch>
              </p:blipFill>
              <p:spPr>
                <a:xfrm>
                  <a:off x="12903" y="8405"/>
                  <a:ext cx="479" cy="953"/>
                </a:xfrm>
                <a:prstGeom prst="rect">
                  <a:avLst/>
                </a:prstGeom>
              </p:spPr>
            </p:pic>
            <p:sp>
              <p:nvSpPr>
                <p:cNvPr id="291" name="椭圆 290"/>
                <p:cNvSpPr>
                  <a:spLocks noChangeAspect="1"/>
                </p:cNvSpPr>
                <p:nvPr/>
              </p:nvSpPr>
              <p:spPr>
                <a:xfrm>
                  <a:off x="13645" y="9181"/>
                  <a:ext cx="229" cy="22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4" name="椭圆 293"/>
                <p:cNvSpPr>
                  <a:spLocks noChangeAspect="1"/>
                </p:cNvSpPr>
                <p:nvPr/>
              </p:nvSpPr>
              <p:spPr>
                <a:xfrm>
                  <a:off x="13416" y="8902"/>
                  <a:ext cx="229" cy="22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7" name="椭圆 296"/>
                <p:cNvSpPr>
                  <a:spLocks noChangeAspect="1"/>
                </p:cNvSpPr>
                <p:nvPr/>
              </p:nvSpPr>
              <p:spPr>
                <a:xfrm>
                  <a:off x="13187" y="8733"/>
                  <a:ext cx="229" cy="22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00" name="椭圆 299"/>
                <p:cNvSpPr>
                  <a:spLocks noChangeAspect="1"/>
                </p:cNvSpPr>
                <p:nvPr/>
              </p:nvSpPr>
              <p:spPr>
                <a:xfrm>
                  <a:off x="13034" y="8505"/>
                  <a:ext cx="229" cy="22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81" name="左大括号 280"/>
            <p:cNvSpPr/>
            <p:nvPr/>
          </p:nvSpPr>
          <p:spPr>
            <a:xfrm>
              <a:off x="16318" y="8720"/>
              <a:ext cx="760" cy="1136"/>
            </a:xfrm>
            <a:prstGeom prst="leftBrace">
              <a:avLst>
                <a:gd name="adj1" fmla="val 0"/>
                <a:gd name="adj2" fmla="val 78169"/>
              </a:avLst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15612" y="9149"/>
              <a:ext cx="14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 i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9-Non</a:t>
              </a:r>
              <a:endParaRPr lang="en-US" altLang="zh-CN" sz="1600" b="1" i="1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12394" y="7950"/>
              <a:ext cx="1766" cy="1999"/>
              <a:chOff x="12845" y="8327"/>
              <a:chExt cx="1183" cy="1650"/>
            </a:xfrm>
          </p:grpSpPr>
          <p:sp>
            <p:nvSpPr>
              <p:cNvPr id="223" name="立方体 222"/>
              <p:cNvSpPr/>
              <p:nvPr>
                <p:custDataLst>
                  <p:tags r:id="rId180"/>
                </p:custDataLst>
              </p:nvPr>
            </p:nvSpPr>
            <p:spPr>
              <a:xfrm flipH="1">
                <a:off x="12845" y="8327"/>
                <a:ext cx="1183" cy="1650"/>
              </a:xfrm>
              <a:prstGeom prst="cube">
                <a:avLst>
                  <a:gd name="adj" fmla="val 52133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 w="28575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49" name="组合 248"/>
              <p:cNvGrpSpPr/>
              <p:nvPr/>
            </p:nvGrpSpPr>
            <p:grpSpPr>
              <a:xfrm>
                <a:off x="12903" y="8405"/>
                <a:ext cx="1125" cy="1569"/>
                <a:chOff x="12903" y="8405"/>
                <a:chExt cx="1125" cy="1569"/>
              </a:xfrm>
            </p:grpSpPr>
            <p:pic>
              <p:nvPicPr>
                <p:cNvPr id="224" name="图片 223" descr="C:/Users/Aiur/SuperVideo-inpaint/frames_package/batman4_frames/frame_00001.pngframe_00001"/>
                <p:cNvPicPr/>
                <p:nvPr>
                  <p:custDataLst>
                    <p:tags r:id="rId181"/>
                  </p:custDataLst>
                </p:nvPr>
              </p:nvPicPr>
              <p:blipFill>
                <a:blip r:embed="rId137">
                  <a:alphaModFix amt="51000"/>
                </a:blip>
                <a:srcRect r="47572" b="35766"/>
                <a:stretch>
                  <a:fillRect/>
                </a:stretch>
              </p:blipFill>
              <p:spPr>
                <a:xfrm>
                  <a:off x="13500" y="9022"/>
                  <a:ext cx="529" cy="953"/>
                </a:xfrm>
                <a:prstGeom prst="rect">
                  <a:avLst/>
                </a:prstGeom>
              </p:spPr>
            </p:pic>
            <p:pic>
              <p:nvPicPr>
                <p:cNvPr id="226" name="图片 225" descr="C:/Users/Aiur/SuperVideo-inpaint/frames_package/batman4_frames/frame_00001.pngframe_00001"/>
                <p:cNvPicPr/>
                <p:nvPr>
                  <p:custDataLst>
                    <p:tags r:id="rId182"/>
                  </p:custDataLst>
                </p:nvPr>
              </p:nvPicPr>
              <p:blipFill>
                <a:blip r:embed="rId137">
                  <a:alphaModFix amt="51000"/>
                </a:blip>
                <a:srcRect r="49752" b="35766"/>
                <a:stretch>
                  <a:fillRect/>
                </a:stretch>
              </p:blipFill>
              <p:spPr>
                <a:xfrm>
                  <a:off x="13263" y="8773"/>
                  <a:ext cx="507" cy="953"/>
                </a:xfrm>
                <a:prstGeom prst="rect">
                  <a:avLst/>
                </a:prstGeom>
              </p:spPr>
            </p:pic>
            <p:pic>
              <p:nvPicPr>
                <p:cNvPr id="227" name="图片 226" descr="C:/Users/Aiur/SuperVideo-inpaint/frames_package/batman4_frames/frame_00001.pngframe_00001"/>
                <p:cNvPicPr/>
                <p:nvPr>
                  <p:custDataLst>
                    <p:tags r:id="rId183"/>
                  </p:custDataLst>
                </p:nvPr>
              </p:nvPicPr>
              <p:blipFill>
                <a:blip r:embed="rId137">
                  <a:alphaModFix amt="51000"/>
                </a:blip>
                <a:srcRect r="51437" b="35766"/>
                <a:stretch>
                  <a:fillRect/>
                </a:stretch>
              </p:blipFill>
              <p:spPr>
                <a:xfrm>
                  <a:off x="13041" y="8598"/>
                  <a:ext cx="490" cy="953"/>
                </a:xfrm>
                <a:prstGeom prst="rect">
                  <a:avLst/>
                </a:prstGeom>
              </p:spPr>
            </p:pic>
            <p:pic>
              <p:nvPicPr>
                <p:cNvPr id="228" name="图片 227" descr="C:/Users/Aiur/SuperVideo-inpaint/frames_package/batman4_frames/frame_00001.pngframe_00001"/>
                <p:cNvPicPr/>
                <p:nvPr>
                  <p:custDataLst>
                    <p:tags r:id="rId184"/>
                  </p:custDataLst>
                </p:nvPr>
              </p:nvPicPr>
              <p:blipFill>
                <a:blip r:embed="rId137">
                  <a:alphaModFix amt="51000"/>
                </a:blip>
                <a:srcRect r="52527" b="35766"/>
                <a:stretch>
                  <a:fillRect/>
                </a:stretch>
              </p:blipFill>
              <p:spPr>
                <a:xfrm>
                  <a:off x="12903" y="8405"/>
                  <a:ext cx="479" cy="953"/>
                </a:xfrm>
                <a:prstGeom prst="rect">
                  <a:avLst/>
                </a:prstGeom>
              </p:spPr>
            </p:pic>
            <p:grpSp>
              <p:nvGrpSpPr>
                <p:cNvPr id="236" name="组合 235"/>
                <p:cNvGrpSpPr/>
                <p:nvPr/>
              </p:nvGrpSpPr>
              <p:grpSpPr>
                <a:xfrm>
                  <a:off x="13645" y="9181"/>
                  <a:ext cx="229" cy="710"/>
                  <a:chOff x="2408" y="9330"/>
                  <a:chExt cx="229" cy="710"/>
                </a:xfrm>
              </p:grpSpPr>
              <p:sp>
                <p:nvSpPr>
                  <p:cNvPr id="237" name="椭圆 236"/>
                  <p:cNvSpPr>
                    <a:spLocks noChangeAspect="1"/>
                  </p:cNvSpPr>
                  <p:nvPr/>
                </p:nvSpPr>
                <p:spPr>
                  <a:xfrm>
                    <a:off x="2408" y="9330"/>
                    <a:ext cx="229" cy="228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椭圆 237"/>
                  <p:cNvSpPr>
                    <a:spLocks noChangeAspect="1"/>
                  </p:cNvSpPr>
                  <p:nvPr/>
                </p:nvSpPr>
                <p:spPr>
                  <a:xfrm>
                    <a:off x="2408" y="9812"/>
                    <a:ext cx="229" cy="228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9" name="组合 238"/>
                <p:cNvGrpSpPr/>
                <p:nvPr/>
              </p:nvGrpSpPr>
              <p:grpSpPr>
                <a:xfrm>
                  <a:off x="13416" y="8902"/>
                  <a:ext cx="229" cy="710"/>
                  <a:chOff x="2408" y="9330"/>
                  <a:chExt cx="229" cy="710"/>
                </a:xfrm>
              </p:grpSpPr>
              <p:sp>
                <p:nvSpPr>
                  <p:cNvPr id="240" name="椭圆 239"/>
                  <p:cNvSpPr>
                    <a:spLocks noChangeAspect="1"/>
                  </p:cNvSpPr>
                  <p:nvPr/>
                </p:nvSpPr>
                <p:spPr>
                  <a:xfrm>
                    <a:off x="2408" y="9330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椭圆 240"/>
                  <p:cNvSpPr>
                    <a:spLocks noChangeAspect="1"/>
                  </p:cNvSpPr>
                  <p:nvPr/>
                </p:nvSpPr>
                <p:spPr>
                  <a:xfrm>
                    <a:off x="2408" y="9812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2" name="组合 241"/>
                <p:cNvGrpSpPr/>
                <p:nvPr/>
              </p:nvGrpSpPr>
              <p:grpSpPr>
                <a:xfrm>
                  <a:off x="13187" y="8733"/>
                  <a:ext cx="229" cy="710"/>
                  <a:chOff x="2408" y="9330"/>
                  <a:chExt cx="229" cy="710"/>
                </a:xfrm>
              </p:grpSpPr>
              <p:sp>
                <p:nvSpPr>
                  <p:cNvPr id="243" name="椭圆 242"/>
                  <p:cNvSpPr>
                    <a:spLocks noChangeAspect="1"/>
                  </p:cNvSpPr>
                  <p:nvPr/>
                </p:nvSpPr>
                <p:spPr>
                  <a:xfrm>
                    <a:off x="2408" y="9330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椭圆 243"/>
                  <p:cNvSpPr>
                    <a:spLocks noChangeAspect="1"/>
                  </p:cNvSpPr>
                  <p:nvPr/>
                </p:nvSpPr>
                <p:spPr>
                  <a:xfrm>
                    <a:off x="2408" y="9812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5" name="组合 244"/>
                <p:cNvGrpSpPr/>
                <p:nvPr/>
              </p:nvGrpSpPr>
              <p:grpSpPr>
                <a:xfrm>
                  <a:off x="13034" y="8505"/>
                  <a:ext cx="229" cy="710"/>
                  <a:chOff x="2408" y="9330"/>
                  <a:chExt cx="229" cy="710"/>
                </a:xfrm>
              </p:grpSpPr>
              <p:sp>
                <p:nvSpPr>
                  <p:cNvPr id="246" name="椭圆 245"/>
                  <p:cNvSpPr>
                    <a:spLocks noChangeAspect="1"/>
                  </p:cNvSpPr>
                  <p:nvPr/>
                </p:nvSpPr>
                <p:spPr>
                  <a:xfrm>
                    <a:off x="2408" y="9330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7" name="椭圆 246"/>
                  <p:cNvSpPr>
                    <a:spLocks noChangeAspect="1"/>
                  </p:cNvSpPr>
                  <p:nvPr/>
                </p:nvSpPr>
                <p:spPr>
                  <a:xfrm>
                    <a:off x="2408" y="9812"/>
                    <a:ext cx="229" cy="2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2" name="圆角矩形 301"/>
                <p:cNvSpPr/>
                <p:nvPr/>
              </p:nvSpPr>
              <p:spPr>
                <a:xfrm>
                  <a:off x="19551" y="2812"/>
                  <a:ext cx="758" cy="661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altLang="zh-CN" i="1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02" name="圆角矩形 3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1" y="2812"/>
                  <a:ext cx="758" cy="661"/>
                </a:xfrm>
                <a:prstGeom prst="roundRect">
                  <a:avLst/>
                </a:prstGeom>
                <a:blipFill rotWithShape="1">
                  <a:blip r:embed="rId185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3" name="圆角矩形 302"/>
                <p:cNvSpPr/>
                <p:nvPr/>
              </p:nvSpPr>
              <p:spPr>
                <a:xfrm>
                  <a:off x="19322" y="8554"/>
                  <a:ext cx="1216" cy="661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i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03" name="圆角矩形 3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2" y="8554"/>
                  <a:ext cx="1216" cy="661"/>
                </a:xfrm>
                <a:prstGeom prst="roundRect">
                  <a:avLst/>
                </a:prstGeom>
                <a:blipFill rotWithShape="1">
                  <a:blip r:embed="rId186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4" name="肘形连接符 303"/>
            <p:cNvCxnSpPr>
              <a:stCxn id="220" idx="0"/>
              <a:endCxn id="303" idx="1"/>
            </p:cNvCxnSpPr>
            <p:nvPr/>
          </p:nvCxnSpPr>
          <p:spPr>
            <a:xfrm>
              <a:off x="17932" y="3143"/>
              <a:ext cx="1390" cy="5742"/>
            </a:xfrm>
            <a:prstGeom prst="bentConnector3">
              <a:avLst>
                <a:gd name="adj1" fmla="val 1978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6" name="肘形连接符 305"/>
            <p:cNvCxnSpPr>
              <a:endCxn id="303" idx="2"/>
            </p:cNvCxnSpPr>
            <p:nvPr/>
          </p:nvCxnSpPr>
          <p:spPr>
            <a:xfrm flipV="1">
              <a:off x="17971" y="9215"/>
              <a:ext cx="1959" cy="65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7" name="肘形连接符 306"/>
            <p:cNvCxnSpPr/>
            <p:nvPr/>
          </p:nvCxnSpPr>
          <p:spPr>
            <a:xfrm>
              <a:off x="17964" y="2139"/>
              <a:ext cx="1930" cy="67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0" name="立方体 309"/>
            <p:cNvSpPr/>
            <p:nvPr/>
          </p:nvSpPr>
          <p:spPr>
            <a:xfrm>
              <a:off x="18520" y="5169"/>
              <a:ext cx="2821" cy="148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mpd="sng">
              <a:solidFill>
                <a:schemeClr val="tx1">
                  <a:alpha val="22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Multi-Head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Self-Attention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11" name="直接箭头连接符 310"/>
            <p:cNvCxnSpPr/>
            <p:nvPr/>
          </p:nvCxnSpPr>
          <p:spPr>
            <a:xfrm>
              <a:off x="19894" y="3486"/>
              <a:ext cx="0" cy="1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/>
            <p:nvPr/>
          </p:nvCxnSpPr>
          <p:spPr>
            <a:xfrm flipH="1" flipV="1">
              <a:off x="19874" y="6828"/>
              <a:ext cx="20" cy="15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8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3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1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3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2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3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3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3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3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3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3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4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5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6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7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8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19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0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1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2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3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4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5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6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1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2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3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4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5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6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7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8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79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338,&quot;left&quot;:20,&quot;top&quot;:54.1,&quot;width&quot;:626.4}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6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6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6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6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3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7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3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8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1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2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3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4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5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6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7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8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ags/tag99.xml><?xml version="1.0" encoding="utf-8"?>
<p:tagLst xmlns:p="http://schemas.openxmlformats.org/presentationml/2006/main">
  <p:tag name="KSO_WM_DIAGRAM_VIRTUALLY_FRAME" val="{&quot;height&quot;:311.55,&quot;left&quot;:33.8,&quot;top&quot;:40,&quot;width&quot;:305.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2978</Words>
  <Application>WPS 演示</Application>
  <PresentationFormat>宽屏</PresentationFormat>
  <Paragraphs>388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Times New Roman</vt:lpstr>
      <vt:lpstr>Cambria Math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911</cp:revision>
  <dcterms:created xsi:type="dcterms:W3CDTF">2019-06-19T02:08:00Z</dcterms:created>
  <dcterms:modified xsi:type="dcterms:W3CDTF">2025-12-11T17:25:15Z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A67EC90339DC4A238A7DD07697EF0E08_11</vt:lpwstr>
  </property>
</Properties>
</file>